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4"/>
  </p:notesMasterIdLst>
  <p:sldIdLst>
    <p:sldId id="256" r:id="rId5"/>
    <p:sldId id="257" r:id="rId6"/>
    <p:sldId id="258" r:id="rId7"/>
    <p:sldId id="259" r:id="rId8"/>
    <p:sldId id="284" r:id="rId9"/>
    <p:sldId id="260" r:id="rId10"/>
    <p:sldId id="261" r:id="rId11"/>
    <p:sldId id="262" r:id="rId12"/>
    <p:sldId id="263" r:id="rId13"/>
    <p:sldId id="264" r:id="rId14"/>
    <p:sldId id="265" r:id="rId15"/>
    <p:sldId id="271" r:id="rId16"/>
    <p:sldId id="266" r:id="rId17"/>
    <p:sldId id="267" r:id="rId18"/>
    <p:sldId id="268" r:id="rId19"/>
    <p:sldId id="269" r:id="rId20"/>
    <p:sldId id="270"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Maven Pro" panose="020B0604020202020204" charset="0"/>
      <p:regular r:id="rId39"/>
      <p:bold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C85A0-653B-D535-ABB1-E6184BF83123}" v="2" dt="2021-03-24T15:23:18.714"/>
    <p1510:client id="{10336BA4-5092-4BC4-BD30-8FF9D48DDD0A}" v="12" dt="2021-02-18T15:35:17.255"/>
    <p1510:client id="{3F9364A8-7C29-70DF-1053-FC4CB16FEA34}" v="8" dt="2021-06-15T15:40:44.530"/>
    <p1510:client id="{424D734D-939A-462C-B6E5-0E3953FA590A}" v="68" dt="2021-03-18T08:28:17.518"/>
    <p1510:client id="{58ACEB05-10EB-9D54-623F-3549D6234B03}" v="205" dt="2021-03-24T19:54:40.134"/>
    <p1510:client id="{5C8E7079-2E5D-C1E9-8DCF-F357EFD58017}" v="1" dt="2021-02-08T08:29:14.960"/>
    <p1510:client id="{65CB6C06-4472-393D-EC87-124C09CA59BD}" v="61" dt="2021-04-26T16:26:10.239"/>
    <p1510:client id="{7571B52C-727B-E84D-1B13-974D09FAEE47}" v="1" dt="2020-11-06T07:48:23.128"/>
    <p1510:client id="{8D4B8BD9-6ABC-4C80-B5FF-C9157B3844C4}" v="1" dt="2020-10-19T05:41:07.664"/>
    <p1510:client id="{9A2EAF19-AE9A-4BA9-A224-DD737EEA8E21}" v="12" dt="2021-04-20T06:49:06.360"/>
    <p1510:client id="{9B775C4B-8361-BB06-A27B-E2FAF2970088}" v="1" dt="2020-12-01T12:03:18.708"/>
    <p1510:client id="{C4116D79-595C-F975-96E5-9C1B24B10E63}" v="5" dt="2021-01-28T08:20:34.651"/>
    <p1510:client id="{C5D899B0-E405-8A0C-D18E-9D47420C9B03}" v="116" dt="2020-09-28T07:32:07.856"/>
    <p1510:client id="{C5EF71DD-70CF-C5D5-D413-60C60237BFB6}" v="7" dt="2020-12-14T20:36:48.368"/>
    <p1510:client id="{C69A463C-EF6A-37BA-5F1C-8C8E7017AF79}" v="2" dt="2020-11-09T06:36:57.130"/>
    <p1510:client id="{D87CC617-5D3C-ACA6-C4C8-AFD697D57F42}" v="262" dt="2020-12-18T03:45:37.214"/>
    <p1510:client id="{E38355E8-15F2-83F7-271F-11C596AD5E34}" v="5" dt="2020-10-20T05:25:00.264"/>
    <p1510:client id="{FD9C1A38-E340-D9E1-12C8-04EE4428E178}" v="5" dt="2020-12-02T13:13:45.538"/>
  </p1510:revLst>
</p1510:revInfo>
</file>

<file path=ppt/tableStyles.xml><?xml version="1.0" encoding="utf-8"?>
<a:tblStyleLst xmlns:a="http://schemas.openxmlformats.org/drawingml/2006/main" def="{6A86AD92-14BC-4949-BDB0-23C6F004AF17}">
  <a:tblStyle styleId="{6A86AD92-14BC-4949-BDB0-23C6F004AF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yotirmay Pandey" userId="S::jpandey1@worldbankgroup.org::35d63e09-f9a7-4ede-a438-9f3eb7d95574" providerId="AD" clId="Web-{0C0C85A0-653B-D535-ABB1-E6184BF83123}"/>
    <pc:docChg chg="modSld">
      <pc:chgData name="Jyotirmay Pandey" userId="S::jpandey1@worldbankgroup.org::35d63e09-f9a7-4ede-a438-9f3eb7d95574" providerId="AD" clId="Web-{0C0C85A0-653B-D535-ABB1-E6184BF83123}" dt="2021-03-24T15:23:18.714" v="1"/>
      <pc:docMkLst>
        <pc:docMk/>
      </pc:docMkLst>
      <pc:sldChg chg="modSp">
        <pc:chgData name="Jyotirmay Pandey" userId="S::jpandey1@worldbankgroup.org::35d63e09-f9a7-4ede-a438-9f3eb7d95574" providerId="AD" clId="Web-{0C0C85A0-653B-D535-ABB1-E6184BF83123}" dt="2021-03-24T15:23:18.714" v="1"/>
        <pc:sldMkLst>
          <pc:docMk/>
          <pc:sldMk cId="3362240906" sldId="267"/>
        </pc:sldMkLst>
        <pc:graphicFrameChg chg="mod modGraphic">
          <ac:chgData name="Jyotirmay Pandey" userId="S::jpandey1@worldbankgroup.org::35d63e09-f9a7-4ede-a438-9f3eb7d95574" providerId="AD" clId="Web-{0C0C85A0-653B-D535-ABB1-E6184BF83123}" dt="2021-03-24T15:23:18.714" v="1"/>
          <ac:graphicFrameMkLst>
            <pc:docMk/>
            <pc:sldMk cId="3362240906" sldId="267"/>
            <ac:graphicFrameMk id="137" creationId="{00000000-0000-0000-0000-000000000000}"/>
          </ac:graphicFrameMkLst>
        </pc:graphicFrameChg>
      </pc:sldChg>
    </pc:docChg>
  </pc:docChgLst>
  <pc:docChgLst>
    <pc:chgData name="Jyotirmay Pandey" userId="S::jpandey1@worldbankgroup.org::35d63e09-f9a7-4ede-a438-9f3eb7d95574" providerId="AD" clId="Web-{424D734D-939A-462C-B6E5-0E3953FA590A}"/>
    <pc:docChg chg="modSld">
      <pc:chgData name="Jyotirmay Pandey" userId="S::jpandey1@worldbankgroup.org::35d63e09-f9a7-4ede-a438-9f3eb7d95574" providerId="AD" clId="Web-{424D734D-939A-462C-B6E5-0E3953FA590A}" dt="2021-03-18T08:28:15.722" v="55"/>
      <pc:docMkLst>
        <pc:docMk/>
      </pc:docMkLst>
      <pc:sldChg chg="modSp">
        <pc:chgData name="Jyotirmay Pandey" userId="S::jpandey1@worldbankgroup.org::35d63e09-f9a7-4ede-a438-9f3eb7d95574" providerId="AD" clId="Web-{424D734D-939A-462C-B6E5-0E3953FA590A}" dt="2021-03-18T08:28:15.722" v="55"/>
        <pc:sldMkLst>
          <pc:docMk/>
          <pc:sldMk cId="3951129713" sldId="259"/>
        </pc:sldMkLst>
        <pc:graphicFrameChg chg="mod modGraphic">
          <ac:chgData name="Jyotirmay Pandey" userId="S::jpandey1@worldbankgroup.org::35d63e09-f9a7-4ede-a438-9f3eb7d95574" providerId="AD" clId="Web-{424D734D-939A-462C-B6E5-0E3953FA590A}" dt="2021-03-18T08:28:15.722" v="55"/>
          <ac:graphicFrameMkLst>
            <pc:docMk/>
            <pc:sldMk cId="3951129713" sldId="259"/>
            <ac:graphicFrameMk id="79" creationId="{00000000-0000-0000-0000-000000000000}"/>
          </ac:graphicFrameMkLst>
        </pc:graphicFrameChg>
      </pc:sldChg>
    </pc:docChg>
  </pc:docChgLst>
  <pc:docChgLst>
    <pc:chgData name="Selva Subha Sengolraj" userId="S::ssengolraj@worldbankgroup.org::918c0cb3-f6a5-4628-ac1c-2a917ee340d9" providerId="AD" clId="Web-{C4116D79-595C-F975-96E5-9C1B24B10E63}"/>
    <pc:docChg chg="modSld">
      <pc:chgData name="Selva Subha Sengolraj" userId="S::ssengolraj@worldbankgroup.org::918c0cb3-f6a5-4628-ac1c-2a917ee340d9" providerId="AD" clId="Web-{C4116D79-595C-F975-96E5-9C1B24B10E63}" dt="2021-01-28T08:20:31.870" v="0" actId="20577"/>
      <pc:docMkLst>
        <pc:docMk/>
      </pc:docMkLst>
      <pc:sldChg chg="modSp">
        <pc:chgData name="Selva Subha Sengolraj" userId="S::ssengolraj@worldbankgroup.org::918c0cb3-f6a5-4628-ac1c-2a917ee340d9" providerId="AD" clId="Web-{C4116D79-595C-F975-96E5-9C1B24B10E63}" dt="2021-01-28T08:20:31.870" v="0" actId="20577"/>
        <pc:sldMkLst>
          <pc:docMk/>
          <pc:sldMk cId="822222257" sldId="256"/>
        </pc:sldMkLst>
        <pc:spChg chg="mod">
          <ac:chgData name="Selva Subha Sengolraj" userId="S::ssengolraj@worldbankgroup.org::918c0cb3-f6a5-4628-ac1c-2a917ee340d9" providerId="AD" clId="Web-{C4116D79-595C-F975-96E5-9C1B24B10E63}" dt="2021-01-28T08:20:31.870" v="0" actId="20577"/>
          <ac:spMkLst>
            <pc:docMk/>
            <pc:sldMk cId="822222257" sldId="256"/>
            <ac:spMk id="4" creationId="{946BEB68-2D55-4C63-9DD6-ABBA2E8C4512}"/>
          </ac:spMkLst>
        </pc:spChg>
      </pc:sldChg>
    </pc:docChg>
  </pc:docChgLst>
  <pc:docChgLst>
    <pc:chgData clId="Web-{C4116D79-595C-F975-96E5-9C1B24B10E63}"/>
    <pc:docChg chg="modSld">
      <pc:chgData name="" userId="" providerId="" clId="Web-{C4116D79-595C-F975-96E5-9C1B24B10E63}" dt="2021-01-28T08:20:29.886" v="2" actId="20577"/>
      <pc:docMkLst>
        <pc:docMk/>
      </pc:docMkLst>
      <pc:sldChg chg="modSp">
        <pc:chgData name="" userId="" providerId="" clId="Web-{C4116D79-595C-F975-96E5-9C1B24B10E63}" dt="2021-01-28T08:20:29.886" v="2" actId="20577"/>
        <pc:sldMkLst>
          <pc:docMk/>
          <pc:sldMk cId="822222257" sldId="256"/>
        </pc:sldMkLst>
        <pc:spChg chg="mod">
          <ac:chgData name="" userId="" providerId="" clId="Web-{C4116D79-595C-F975-96E5-9C1B24B10E63}" dt="2021-01-28T08:20:29.886" v="2" actId="20577"/>
          <ac:spMkLst>
            <pc:docMk/>
            <pc:sldMk cId="822222257" sldId="256"/>
            <ac:spMk id="4" creationId="{946BEB68-2D55-4C63-9DD6-ABBA2E8C4512}"/>
          </ac:spMkLst>
        </pc:spChg>
      </pc:sldChg>
    </pc:docChg>
  </pc:docChgLst>
  <pc:docChgLst>
    <pc:chgData name="Rathinavelu Annamalai" userId="S::rannamalai@worldbankgroup.org::93eec312-5473-4f77-a5cf-2c329cab2197" providerId="AD" clId="Web-{9B775C4B-8361-BB06-A27B-E2FAF2970088}"/>
    <pc:docChg chg="modSld">
      <pc:chgData name="Rathinavelu Annamalai" userId="S::rannamalai@worldbankgroup.org::93eec312-5473-4f77-a5cf-2c329cab2197" providerId="AD" clId="Web-{9B775C4B-8361-BB06-A27B-E2FAF2970088}" dt="2020-12-01T12:03:18.708" v="0"/>
      <pc:docMkLst>
        <pc:docMk/>
      </pc:docMkLst>
      <pc:sldChg chg="modSp">
        <pc:chgData name="Rathinavelu Annamalai" userId="S::rannamalai@worldbankgroup.org::93eec312-5473-4f77-a5cf-2c329cab2197" providerId="AD" clId="Web-{9B775C4B-8361-BB06-A27B-E2FAF2970088}" dt="2020-12-01T12:03:18.708" v="0"/>
        <pc:sldMkLst>
          <pc:docMk/>
          <pc:sldMk cId="2080133538" sldId="264"/>
        </pc:sldMkLst>
        <pc:graphicFrameChg chg="mod modGraphic">
          <ac:chgData name="Rathinavelu Annamalai" userId="S::rannamalai@worldbankgroup.org::93eec312-5473-4f77-a5cf-2c329cab2197" providerId="AD" clId="Web-{9B775C4B-8361-BB06-A27B-E2FAF2970088}" dt="2020-12-01T12:03:18.708" v="0"/>
          <ac:graphicFrameMkLst>
            <pc:docMk/>
            <pc:sldMk cId="2080133538" sldId="264"/>
            <ac:graphicFrameMk id="119" creationId="{00000000-0000-0000-0000-000000000000}"/>
          </ac:graphicFrameMkLst>
        </pc:graphicFrameChg>
      </pc:sldChg>
    </pc:docChg>
  </pc:docChgLst>
  <pc:docChgLst>
    <pc:chgData name="Jyotirmay Pandey" userId="S::jpandey1@worldbankgroup.org::35d63e09-f9a7-4ede-a438-9f3eb7d95574" providerId="AD" clId="Web-{C5D899B0-E405-8A0C-D18E-9D47420C9B03}"/>
    <pc:docChg chg="modSld">
      <pc:chgData name="Jyotirmay Pandey" userId="S::jpandey1@worldbankgroup.org::35d63e09-f9a7-4ede-a438-9f3eb7d95574" providerId="AD" clId="Web-{C5D899B0-E405-8A0C-D18E-9D47420C9B03}" dt="2020-09-28T07:32:05.372" v="104"/>
      <pc:docMkLst>
        <pc:docMk/>
      </pc:docMkLst>
      <pc:sldChg chg="addSp modSp">
        <pc:chgData name="Jyotirmay Pandey" userId="S::jpandey1@worldbankgroup.org::35d63e09-f9a7-4ede-a438-9f3eb7d95574" providerId="AD" clId="Web-{C5D899B0-E405-8A0C-D18E-9D47420C9B03}" dt="2020-09-28T07:30:06.465" v="74"/>
        <pc:sldMkLst>
          <pc:docMk/>
          <pc:sldMk cId="3951129713" sldId="259"/>
        </pc:sldMkLst>
        <pc:spChg chg="add">
          <ac:chgData name="Jyotirmay Pandey" userId="S::jpandey1@worldbankgroup.org::35d63e09-f9a7-4ede-a438-9f3eb7d95574" providerId="AD" clId="Web-{C5D899B0-E405-8A0C-D18E-9D47420C9B03}" dt="2020-09-28T07:30:06.465" v="74"/>
          <ac:spMkLst>
            <pc:docMk/>
            <pc:sldMk cId="3951129713" sldId="259"/>
            <ac:spMk id="3" creationId="{E63CA417-66B8-4145-A584-126F453A0D0D}"/>
          </ac:spMkLst>
        </pc:spChg>
        <pc:graphicFrameChg chg="mod modGraphic">
          <ac:chgData name="Jyotirmay Pandey" userId="S::jpandey1@worldbankgroup.org::35d63e09-f9a7-4ede-a438-9f3eb7d95574" providerId="AD" clId="Web-{C5D899B0-E405-8A0C-D18E-9D47420C9B03}" dt="2020-09-28T07:29:50.965" v="73"/>
          <ac:graphicFrameMkLst>
            <pc:docMk/>
            <pc:sldMk cId="3951129713" sldId="259"/>
            <ac:graphicFrameMk id="79" creationId="{00000000-0000-0000-0000-000000000000}"/>
          </ac:graphicFrameMkLst>
        </pc:graphicFrameChg>
      </pc:sldChg>
      <pc:sldChg chg="modSp">
        <pc:chgData name="Jyotirmay Pandey" userId="S::jpandey1@worldbankgroup.org::35d63e09-f9a7-4ede-a438-9f3eb7d95574" providerId="AD" clId="Web-{C5D899B0-E405-8A0C-D18E-9D47420C9B03}" dt="2020-09-28T07:32:05.372" v="104"/>
        <pc:sldMkLst>
          <pc:docMk/>
          <pc:sldMk cId="3047053696" sldId="284"/>
        </pc:sldMkLst>
        <pc:graphicFrameChg chg="mod modGraphic">
          <ac:chgData name="Jyotirmay Pandey" userId="S::jpandey1@worldbankgroup.org::35d63e09-f9a7-4ede-a438-9f3eb7d95574" providerId="AD" clId="Web-{C5D899B0-E405-8A0C-D18E-9D47420C9B03}" dt="2020-09-28T07:32:05.372" v="104"/>
          <ac:graphicFrameMkLst>
            <pc:docMk/>
            <pc:sldMk cId="3047053696" sldId="284"/>
            <ac:graphicFrameMk id="79" creationId="{00000000-0000-0000-0000-000000000000}"/>
          </ac:graphicFrameMkLst>
        </pc:graphicFrameChg>
      </pc:sldChg>
    </pc:docChg>
  </pc:docChgLst>
  <pc:docChgLst>
    <pc:chgData name="Jyotirmay Pandey" userId="S::jpandey1@worldbankgroup.org::35d63e09-f9a7-4ede-a438-9f3eb7d95574" providerId="AD" clId="Web-{3F9364A8-7C29-70DF-1053-FC4CB16FEA34}"/>
    <pc:docChg chg="modSld">
      <pc:chgData name="Jyotirmay Pandey" userId="S::jpandey1@worldbankgroup.org::35d63e09-f9a7-4ede-a438-9f3eb7d95574" providerId="AD" clId="Web-{3F9364A8-7C29-70DF-1053-FC4CB16FEA34}" dt="2021-06-15T15:40:43.780" v="6" actId="20577"/>
      <pc:docMkLst>
        <pc:docMk/>
      </pc:docMkLst>
      <pc:sldChg chg="modSp">
        <pc:chgData name="Jyotirmay Pandey" userId="S::jpandey1@worldbankgroup.org::35d63e09-f9a7-4ede-a438-9f3eb7d95574" providerId="AD" clId="Web-{3F9364A8-7C29-70DF-1053-FC4CB16FEA34}" dt="2021-06-15T15:40:43.780" v="6" actId="20577"/>
        <pc:sldMkLst>
          <pc:docMk/>
          <pc:sldMk cId="1768878106" sldId="258"/>
        </pc:sldMkLst>
        <pc:spChg chg="mod">
          <ac:chgData name="Jyotirmay Pandey" userId="S::jpandey1@worldbankgroup.org::35d63e09-f9a7-4ede-a438-9f3eb7d95574" providerId="AD" clId="Web-{3F9364A8-7C29-70DF-1053-FC4CB16FEA34}" dt="2021-06-15T15:40:43.780" v="6" actId="20577"/>
          <ac:spMkLst>
            <pc:docMk/>
            <pc:sldMk cId="1768878106" sldId="258"/>
            <ac:spMk id="69" creationId="{00000000-0000-0000-0000-000000000000}"/>
          </ac:spMkLst>
        </pc:spChg>
      </pc:sldChg>
    </pc:docChg>
  </pc:docChgLst>
  <pc:docChgLst>
    <pc:chgData name="Jyotirmay Pandey" userId="S::jpandey1@worldbankgroup.org::35d63e09-f9a7-4ede-a438-9f3eb7d95574" providerId="AD" clId="Web-{65CB6C06-4472-393D-EC87-124C09CA59BD}"/>
    <pc:docChg chg="modSld">
      <pc:chgData name="Jyotirmay Pandey" userId="S::jpandey1@worldbankgroup.org::35d63e09-f9a7-4ede-a438-9f3eb7d95574" providerId="AD" clId="Web-{65CB6C06-4472-393D-EC87-124C09CA59BD}" dt="2021-04-26T16:26:09.380" v="47" actId="20577"/>
      <pc:docMkLst>
        <pc:docMk/>
      </pc:docMkLst>
      <pc:sldChg chg="modSp">
        <pc:chgData name="Jyotirmay Pandey" userId="S::jpandey1@worldbankgroup.org::35d63e09-f9a7-4ede-a438-9f3eb7d95574" providerId="AD" clId="Web-{65CB6C06-4472-393D-EC87-124C09CA59BD}" dt="2021-04-26T16:24:28.202" v="5" actId="20577"/>
        <pc:sldMkLst>
          <pc:docMk/>
          <pc:sldMk cId="2853659041" sldId="257"/>
        </pc:sldMkLst>
        <pc:spChg chg="mod">
          <ac:chgData name="Jyotirmay Pandey" userId="S::jpandey1@worldbankgroup.org::35d63e09-f9a7-4ede-a438-9f3eb7d95574" providerId="AD" clId="Web-{65CB6C06-4472-393D-EC87-124C09CA59BD}" dt="2021-04-26T16:24:28.202" v="5" actId="20577"/>
          <ac:spMkLst>
            <pc:docMk/>
            <pc:sldMk cId="2853659041" sldId="257"/>
            <ac:spMk id="9" creationId="{BE26A42C-1F3E-404B-A560-803D62D7965E}"/>
          </ac:spMkLst>
        </pc:spChg>
      </pc:sldChg>
      <pc:sldChg chg="modSp">
        <pc:chgData name="Jyotirmay Pandey" userId="S::jpandey1@worldbankgroup.org::35d63e09-f9a7-4ede-a438-9f3eb7d95574" providerId="AD" clId="Web-{65CB6C06-4472-393D-EC87-124C09CA59BD}" dt="2021-04-26T16:25:16.158" v="35" actId="20577"/>
        <pc:sldMkLst>
          <pc:docMk/>
          <pc:sldMk cId="1768878106" sldId="258"/>
        </pc:sldMkLst>
        <pc:spChg chg="mod">
          <ac:chgData name="Jyotirmay Pandey" userId="S::jpandey1@worldbankgroup.org::35d63e09-f9a7-4ede-a438-9f3eb7d95574" providerId="AD" clId="Web-{65CB6C06-4472-393D-EC87-124C09CA59BD}" dt="2021-04-26T16:25:16.158" v="35" actId="20577"/>
          <ac:spMkLst>
            <pc:docMk/>
            <pc:sldMk cId="1768878106" sldId="258"/>
            <ac:spMk id="68" creationId="{00000000-0000-0000-0000-000000000000}"/>
          </ac:spMkLst>
        </pc:spChg>
        <pc:graphicFrameChg chg="mod modGraphic">
          <ac:chgData name="Jyotirmay Pandey" userId="S::jpandey1@worldbankgroup.org::35d63e09-f9a7-4ede-a438-9f3eb7d95574" providerId="AD" clId="Web-{65CB6C06-4472-393D-EC87-124C09CA59BD}" dt="2021-04-26T16:24:57.688" v="31"/>
          <ac:graphicFrameMkLst>
            <pc:docMk/>
            <pc:sldMk cId="1768878106" sldId="258"/>
            <ac:graphicFrameMk id="67" creationId="{00000000-0000-0000-0000-000000000000}"/>
          </ac:graphicFrameMkLst>
        </pc:graphicFrameChg>
      </pc:sldChg>
      <pc:sldChg chg="modSp">
        <pc:chgData name="Jyotirmay Pandey" userId="S::jpandey1@worldbankgroup.org::35d63e09-f9a7-4ede-a438-9f3eb7d95574" providerId="AD" clId="Web-{65CB6C06-4472-393D-EC87-124C09CA59BD}" dt="2021-04-26T16:26:09.380" v="47" actId="20577"/>
        <pc:sldMkLst>
          <pc:docMk/>
          <pc:sldMk cId="3951129713" sldId="259"/>
        </pc:sldMkLst>
        <pc:spChg chg="mod">
          <ac:chgData name="Jyotirmay Pandey" userId="S::jpandey1@worldbankgroup.org::35d63e09-f9a7-4ede-a438-9f3eb7d95574" providerId="AD" clId="Web-{65CB6C06-4472-393D-EC87-124C09CA59BD}" dt="2021-04-26T16:26:09.380" v="47" actId="20577"/>
          <ac:spMkLst>
            <pc:docMk/>
            <pc:sldMk cId="3951129713" sldId="259"/>
            <ac:spMk id="77" creationId="{00000000-0000-0000-0000-000000000000}"/>
          </ac:spMkLst>
        </pc:spChg>
      </pc:sldChg>
      <pc:sldChg chg="modSp">
        <pc:chgData name="Jyotirmay Pandey" userId="S::jpandey1@worldbankgroup.org::35d63e09-f9a7-4ede-a438-9f3eb7d95574" providerId="AD" clId="Web-{65CB6C06-4472-393D-EC87-124C09CA59BD}" dt="2021-04-26T16:26:01.239" v="43" actId="20577"/>
        <pc:sldMkLst>
          <pc:docMk/>
          <pc:sldMk cId="3047053696" sldId="284"/>
        </pc:sldMkLst>
        <pc:spChg chg="mod">
          <ac:chgData name="Jyotirmay Pandey" userId="S::jpandey1@worldbankgroup.org::35d63e09-f9a7-4ede-a438-9f3eb7d95574" providerId="AD" clId="Web-{65CB6C06-4472-393D-EC87-124C09CA59BD}" dt="2021-04-26T16:26:01.239" v="43" actId="20577"/>
          <ac:spMkLst>
            <pc:docMk/>
            <pc:sldMk cId="3047053696" sldId="284"/>
            <ac:spMk id="77" creationId="{00000000-0000-0000-0000-000000000000}"/>
          </ac:spMkLst>
        </pc:spChg>
      </pc:sldChg>
    </pc:docChg>
  </pc:docChgLst>
  <pc:docChgLst>
    <pc:chgData name="Jyotirmay Pandey" userId="S::jpandey1@worldbankgroup.org::35d63e09-f9a7-4ede-a438-9f3eb7d95574" providerId="AD" clId="Web-{10336BA4-5092-4BC4-BD30-8FF9D48DDD0A}"/>
    <pc:docChg chg="modSld">
      <pc:chgData name="Jyotirmay Pandey" userId="S::jpandey1@worldbankgroup.org::35d63e09-f9a7-4ede-a438-9f3eb7d95574" providerId="AD" clId="Web-{10336BA4-5092-4BC4-BD30-8FF9D48DDD0A}" dt="2021-02-18T15:35:10.020" v="0"/>
      <pc:docMkLst>
        <pc:docMk/>
      </pc:docMkLst>
      <pc:sldChg chg="modSp">
        <pc:chgData name="Jyotirmay Pandey" userId="S::jpandey1@worldbankgroup.org::35d63e09-f9a7-4ede-a438-9f3eb7d95574" providerId="AD" clId="Web-{10336BA4-5092-4BC4-BD30-8FF9D48DDD0A}" dt="2021-02-18T15:35:10.020" v="0"/>
        <pc:sldMkLst>
          <pc:docMk/>
          <pc:sldMk cId="4074943376" sldId="269"/>
        </pc:sldMkLst>
        <pc:graphicFrameChg chg="modGraphic">
          <ac:chgData name="Jyotirmay Pandey" userId="S::jpandey1@worldbankgroup.org::35d63e09-f9a7-4ede-a438-9f3eb7d95574" providerId="AD" clId="Web-{10336BA4-5092-4BC4-BD30-8FF9D48DDD0A}" dt="2021-02-18T15:35:10.020" v="0"/>
          <ac:graphicFrameMkLst>
            <pc:docMk/>
            <pc:sldMk cId="4074943376" sldId="269"/>
            <ac:graphicFrameMk id="154" creationId="{00000000-0000-0000-0000-000000000000}"/>
          </ac:graphicFrameMkLst>
        </pc:graphicFrameChg>
      </pc:sldChg>
    </pc:docChg>
  </pc:docChgLst>
  <pc:docChgLst>
    <pc:chgData name="Rathinavelu Annamalai" userId="S::rannamalai@worldbankgroup.org::93eec312-5473-4f77-a5cf-2c329cab2197" providerId="AD" clId="Web-{7571B52C-727B-E84D-1B13-974D09FAEE47}"/>
    <pc:docChg chg="modSld">
      <pc:chgData name="Rathinavelu Annamalai" userId="S::rannamalai@worldbankgroup.org::93eec312-5473-4f77-a5cf-2c329cab2197" providerId="AD" clId="Web-{7571B52C-727B-E84D-1B13-974D09FAEE47}" dt="2020-11-06T07:48:23.128" v="0"/>
      <pc:docMkLst>
        <pc:docMk/>
      </pc:docMkLst>
      <pc:sldChg chg="modSp">
        <pc:chgData name="Rathinavelu Annamalai" userId="S::rannamalai@worldbankgroup.org::93eec312-5473-4f77-a5cf-2c329cab2197" providerId="AD" clId="Web-{7571B52C-727B-E84D-1B13-974D09FAEE47}" dt="2020-11-06T07:48:23.128" v="0"/>
        <pc:sldMkLst>
          <pc:docMk/>
          <pc:sldMk cId="2080133538" sldId="264"/>
        </pc:sldMkLst>
        <pc:graphicFrameChg chg="mod modGraphic">
          <ac:chgData name="Rathinavelu Annamalai" userId="S::rannamalai@worldbankgroup.org::93eec312-5473-4f77-a5cf-2c329cab2197" providerId="AD" clId="Web-{7571B52C-727B-E84D-1B13-974D09FAEE47}" dt="2020-11-06T07:48:23.128" v="0"/>
          <ac:graphicFrameMkLst>
            <pc:docMk/>
            <pc:sldMk cId="2080133538" sldId="264"/>
            <ac:graphicFrameMk id="119" creationId="{00000000-0000-0000-0000-000000000000}"/>
          </ac:graphicFrameMkLst>
        </pc:graphicFrameChg>
      </pc:sldChg>
    </pc:docChg>
  </pc:docChgLst>
  <pc:docChgLst>
    <pc:chgData name="Jyotirmay Pandey" userId="S::jpandey1@worldbankgroup.org::35d63e09-f9a7-4ede-a438-9f3eb7d95574" providerId="AD" clId="Web-{9A2EAF19-AE9A-4BA9-A224-DD737EEA8E21}"/>
    <pc:docChg chg="modSld">
      <pc:chgData name="Jyotirmay Pandey" userId="S::jpandey1@worldbankgroup.org::35d63e09-f9a7-4ede-a438-9f3eb7d95574" providerId="AD" clId="Web-{9A2EAF19-AE9A-4BA9-A224-DD737EEA8E21}" dt="2021-04-20T06:48:48.079" v="1" actId="1076"/>
      <pc:docMkLst>
        <pc:docMk/>
      </pc:docMkLst>
      <pc:sldChg chg="modSp">
        <pc:chgData name="Jyotirmay Pandey" userId="S::jpandey1@worldbankgroup.org::35d63e09-f9a7-4ede-a438-9f3eb7d95574" providerId="AD" clId="Web-{9A2EAF19-AE9A-4BA9-A224-DD737EEA8E21}" dt="2021-04-20T06:48:48.079" v="1" actId="1076"/>
        <pc:sldMkLst>
          <pc:docMk/>
          <pc:sldMk cId="3245097982" sldId="263"/>
        </pc:sldMkLst>
        <pc:spChg chg="mod">
          <ac:chgData name="Jyotirmay Pandey" userId="S::jpandey1@worldbankgroup.org::35d63e09-f9a7-4ede-a438-9f3eb7d95574" providerId="AD" clId="Web-{9A2EAF19-AE9A-4BA9-A224-DD737EEA8E21}" dt="2021-04-20T06:48:48.079" v="1" actId="1076"/>
          <ac:spMkLst>
            <pc:docMk/>
            <pc:sldMk cId="3245097982" sldId="263"/>
            <ac:spMk id="121" creationId="{00000000-0000-0000-0000-000000000000}"/>
          </ac:spMkLst>
        </pc:spChg>
      </pc:sldChg>
    </pc:docChg>
  </pc:docChgLst>
  <pc:docChgLst>
    <pc:chgData name="Abhay Dwivedi" userId="S::adwivedi3@worldbankgroup.org::c7279840-3bb8-4be0-b125-52c9d73abde6" providerId="AD" clId="Web-{D87CC617-5D3C-ACA6-C4C8-AFD697D57F42}"/>
    <pc:docChg chg="modSld">
      <pc:chgData name="Abhay Dwivedi" userId="S::adwivedi3@worldbankgroup.org::c7279840-3bb8-4be0-b125-52c9d73abde6" providerId="AD" clId="Web-{D87CC617-5D3C-ACA6-C4C8-AFD697D57F42}" dt="2020-12-18T03:45:37.214" v="149" actId="14100"/>
      <pc:docMkLst>
        <pc:docMk/>
      </pc:docMkLst>
      <pc:sldChg chg="modSp">
        <pc:chgData name="Abhay Dwivedi" userId="S::adwivedi3@worldbankgroup.org::c7279840-3bb8-4be0-b125-52c9d73abde6" providerId="AD" clId="Web-{D87CC617-5D3C-ACA6-C4C8-AFD697D57F42}" dt="2020-12-18T03:45:37.214" v="149" actId="14100"/>
        <pc:sldMkLst>
          <pc:docMk/>
          <pc:sldMk cId="1659890308" sldId="261"/>
        </pc:sldMkLst>
        <pc:spChg chg="mod">
          <ac:chgData name="Abhay Dwivedi" userId="S::adwivedi3@worldbankgroup.org::c7279840-3bb8-4be0-b125-52c9d73abde6" providerId="AD" clId="Web-{D87CC617-5D3C-ACA6-C4C8-AFD697D57F42}" dt="2020-12-18T03:45:37.214" v="149" actId="14100"/>
          <ac:spMkLst>
            <pc:docMk/>
            <pc:sldMk cId="1659890308" sldId="261"/>
            <ac:spMk id="94" creationId="{00000000-0000-0000-0000-000000000000}"/>
          </ac:spMkLst>
        </pc:spChg>
      </pc:sldChg>
      <pc:sldChg chg="modSp">
        <pc:chgData name="Abhay Dwivedi" userId="S::adwivedi3@worldbankgroup.org::c7279840-3bb8-4be0-b125-52c9d73abde6" providerId="AD" clId="Web-{D87CC617-5D3C-ACA6-C4C8-AFD697D57F42}" dt="2020-12-18T03:28:31.885" v="45"/>
        <pc:sldMkLst>
          <pc:docMk/>
          <pc:sldMk cId="2862780782" sldId="276"/>
        </pc:sldMkLst>
        <pc:graphicFrameChg chg="mod modGraphic">
          <ac:chgData name="Abhay Dwivedi" userId="S::adwivedi3@worldbankgroup.org::c7279840-3bb8-4be0-b125-52c9d73abde6" providerId="AD" clId="Web-{D87CC617-5D3C-ACA6-C4C8-AFD697D57F42}" dt="2020-12-18T03:28:31.885" v="45"/>
          <ac:graphicFrameMkLst>
            <pc:docMk/>
            <pc:sldMk cId="2862780782" sldId="276"/>
            <ac:graphicFrameMk id="3" creationId="{0897C82C-226D-48B7-8C2F-29F1A92251F7}"/>
          </ac:graphicFrameMkLst>
        </pc:graphicFrameChg>
      </pc:sldChg>
    </pc:docChg>
  </pc:docChgLst>
  <pc:docChgLst>
    <pc:chgData name="Jyotirmay Pandey" userId="S::jpandey1@worldbankgroup.org::35d63e09-f9a7-4ede-a438-9f3eb7d95574" providerId="AD" clId="Web-{E38355E8-15F2-83F7-271F-11C596AD5E34}"/>
    <pc:docChg chg="modSld">
      <pc:chgData name="Jyotirmay Pandey" userId="S::jpandey1@worldbankgroup.org::35d63e09-f9a7-4ede-a438-9f3eb7d95574" providerId="AD" clId="Web-{E38355E8-15F2-83F7-271F-11C596AD5E34}" dt="2020-10-20T05:25:00.264" v="3"/>
      <pc:docMkLst>
        <pc:docMk/>
      </pc:docMkLst>
      <pc:sldChg chg="delSp modSp">
        <pc:chgData name="Jyotirmay Pandey" userId="S::jpandey1@worldbankgroup.org::35d63e09-f9a7-4ede-a438-9f3eb7d95574" providerId="AD" clId="Web-{E38355E8-15F2-83F7-271F-11C596AD5E34}" dt="2020-10-20T05:25:00.264" v="3"/>
        <pc:sldMkLst>
          <pc:docMk/>
          <pc:sldMk cId="3951129713" sldId="259"/>
        </pc:sldMkLst>
        <pc:spChg chg="del mod">
          <ac:chgData name="Jyotirmay Pandey" userId="S::jpandey1@worldbankgroup.org::35d63e09-f9a7-4ede-a438-9f3eb7d95574" providerId="AD" clId="Web-{E38355E8-15F2-83F7-271F-11C596AD5E34}" dt="2020-10-20T05:25:00.264" v="3"/>
          <ac:spMkLst>
            <pc:docMk/>
            <pc:sldMk cId="3951129713" sldId="259"/>
            <ac:spMk id="3" creationId="{E63CA417-66B8-4145-A584-126F453A0D0D}"/>
          </ac:spMkLst>
        </pc:spChg>
      </pc:sldChg>
    </pc:docChg>
  </pc:docChgLst>
  <pc:docChgLst>
    <pc:chgData name="Rathinavelu Annamalai" userId="S::rannamalai@worldbankgroup.org::93eec312-5473-4f77-a5cf-2c329cab2197" providerId="AD" clId="Web-{C69A463C-EF6A-37BA-5F1C-8C8E7017AF79}"/>
    <pc:docChg chg="addSld delSld">
      <pc:chgData name="Rathinavelu Annamalai" userId="S::rannamalai@worldbankgroup.org::93eec312-5473-4f77-a5cf-2c329cab2197" providerId="AD" clId="Web-{C69A463C-EF6A-37BA-5F1C-8C8E7017AF79}" dt="2020-11-09T06:36:57.130" v="1"/>
      <pc:docMkLst>
        <pc:docMk/>
      </pc:docMkLst>
      <pc:sldChg chg="new del">
        <pc:chgData name="Rathinavelu Annamalai" userId="S::rannamalai@worldbankgroup.org::93eec312-5473-4f77-a5cf-2c329cab2197" providerId="AD" clId="Web-{C69A463C-EF6A-37BA-5F1C-8C8E7017AF79}" dt="2020-11-09T06:36:57.130" v="1"/>
        <pc:sldMkLst>
          <pc:docMk/>
          <pc:sldMk cId="2234098591" sldId="285"/>
        </pc:sldMkLst>
      </pc:sldChg>
    </pc:docChg>
  </pc:docChgLst>
  <pc:docChgLst>
    <pc:chgData name="Selva Subha Sengolraj" userId="S::ssengolraj@worldbankgroup.org::918c0cb3-f6a5-4628-ac1c-2a917ee340d9" providerId="AD" clId="Web-{FD9C1A38-E340-D9E1-12C8-04EE4428E178}"/>
    <pc:docChg chg="modSld">
      <pc:chgData name="Selva Subha Sengolraj" userId="S::ssengolraj@worldbankgroup.org::918c0cb3-f6a5-4628-ac1c-2a917ee340d9" providerId="AD" clId="Web-{FD9C1A38-E340-D9E1-12C8-04EE4428E178}" dt="2020-12-02T13:13:45.538" v="4" actId="20577"/>
      <pc:docMkLst>
        <pc:docMk/>
      </pc:docMkLst>
      <pc:sldChg chg="modSp">
        <pc:chgData name="Selva Subha Sengolraj" userId="S::ssengolraj@worldbankgroup.org::918c0cb3-f6a5-4628-ac1c-2a917ee340d9" providerId="AD" clId="Web-{FD9C1A38-E340-D9E1-12C8-04EE4428E178}" dt="2020-12-02T13:13:45.538" v="4" actId="20577"/>
        <pc:sldMkLst>
          <pc:docMk/>
          <pc:sldMk cId="822222257" sldId="256"/>
        </pc:sldMkLst>
        <pc:spChg chg="mod">
          <ac:chgData name="Selva Subha Sengolraj" userId="S::ssengolraj@worldbankgroup.org::918c0cb3-f6a5-4628-ac1c-2a917ee340d9" providerId="AD" clId="Web-{FD9C1A38-E340-D9E1-12C8-04EE4428E178}" dt="2020-12-02T13:13:45.538" v="4" actId="20577"/>
          <ac:spMkLst>
            <pc:docMk/>
            <pc:sldMk cId="822222257" sldId="256"/>
            <ac:spMk id="4" creationId="{946BEB68-2D55-4C63-9DD6-ABBA2E8C4512}"/>
          </ac:spMkLst>
        </pc:spChg>
      </pc:sldChg>
    </pc:docChg>
  </pc:docChgLst>
  <pc:docChgLst>
    <pc:chgData name="Batzorig Davaadelger" userId="S::bdavaadelger@worldbankgroup.org::d474d139-0571-4c1d-b515-92bc5a042262" providerId="AD" clId="Web-{58ACEB05-10EB-9D54-623F-3549D6234B03}"/>
    <pc:docChg chg="modSld">
      <pc:chgData name="Batzorig Davaadelger" userId="S::bdavaadelger@worldbankgroup.org::d474d139-0571-4c1d-b515-92bc5a042262" providerId="AD" clId="Web-{58ACEB05-10EB-9D54-623F-3549D6234B03}" dt="2021-03-24T19:54:40.134" v="108"/>
      <pc:docMkLst>
        <pc:docMk/>
      </pc:docMkLst>
      <pc:sldChg chg="modSp">
        <pc:chgData name="Batzorig Davaadelger" userId="S::bdavaadelger@worldbankgroup.org::d474d139-0571-4c1d-b515-92bc5a042262" providerId="AD" clId="Web-{58ACEB05-10EB-9D54-623F-3549D6234B03}" dt="2021-03-24T19:54:40.134" v="108"/>
        <pc:sldMkLst>
          <pc:docMk/>
          <pc:sldMk cId="3515683217" sldId="280"/>
        </pc:sldMkLst>
        <pc:graphicFrameChg chg="mod modGraphic">
          <ac:chgData name="Batzorig Davaadelger" userId="S::bdavaadelger@worldbankgroup.org::d474d139-0571-4c1d-b515-92bc5a042262" providerId="AD" clId="Web-{58ACEB05-10EB-9D54-623F-3549D6234B03}" dt="2021-03-24T19:54:40.134" v="108"/>
          <ac:graphicFrameMkLst>
            <pc:docMk/>
            <pc:sldMk cId="3515683217" sldId="280"/>
            <ac:graphicFrameMk id="3" creationId="{A9408FA4-85CF-4444-A29C-1D77DB175139}"/>
          </ac:graphicFrameMkLst>
        </pc:graphicFrameChg>
      </pc:sldChg>
      <pc:sldChg chg="modSp">
        <pc:chgData name="Batzorig Davaadelger" userId="S::bdavaadelger@worldbankgroup.org::d474d139-0571-4c1d-b515-92bc5a042262" providerId="AD" clId="Web-{58ACEB05-10EB-9D54-623F-3549D6234B03}" dt="2021-03-24T19:54:16.946" v="107"/>
        <pc:sldMkLst>
          <pc:docMk/>
          <pc:sldMk cId="849647921" sldId="281"/>
        </pc:sldMkLst>
        <pc:graphicFrameChg chg="mod modGraphic">
          <ac:chgData name="Batzorig Davaadelger" userId="S::bdavaadelger@worldbankgroup.org::d474d139-0571-4c1d-b515-92bc5a042262" providerId="AD" clId="Web-{58ACEB05-10EB-9D54-623F-3549D6234B03}" dt="2021-03-24T19:54:16.946" v="107"/>
          <ac:graphicFrameMkLst>
            <pc:docMk/>
            <pc:sldMk cId="849647921" sldId="281"/>
            <ac:graphicFrameMk id="4" creationId="{C6E98183-4746-406C-8F7A-4A7611117810}"/>
          </ac:graphicFrameMkLst>
        </pc:graphicFrameChg>
      </pc:sldChg>
    </pc:docChg>
  </pc:docChgLst>
  <pc:docChgLst>
    <pc:chgData name="Rathinavelu Annamalai" userId="S::rannamalai@worldbankgroup.org::93eec312-5473-4f77-a5cf-2c329cab2197" providerId="AD" clId="Web-{8D4B8BD9-6ABC-4C80-B5FF-C9157B3844C4}"/>
    <pc:docChg chg="sldOrd">
      <pc:chgData name="Rathinavelu Annamalai" userId="S::rannamalai@worldbankgroup.org::93eec312-5473-4f77-a5cf-2c329cab2197" providerId="AD" clId="Web-{8D4B8BD9-6ABC-4C80-B5FF-C9157B3844C4}" dt="2020-10-19T05:41:07.664" v="0"/>
      <pc:docMkLst>
        <pc:docMk/>
      </pc:docMkLst>
      <pc:sldChg chg="ord">
        <pc:chgData name="Rathinavelu Annamalai" userId="S::rannamalai@worldbankgroup.org::93eec312-5473-4f77-a5cf-2c329cab2197" providerId="AD" clId="Web-{8D4B8BD9-6ABC-4C80-B5FF-C9157B3844C4}" dt="2020-10-19T05:41:07.664" v="0"/>
        <pc:sldMkLst>
          <pc:docMk/>
          <pc:sldMk cId="535694139" sldId="271"/>
        </pc:sldMkLst>
      </pc:sldChg>
    </pc:docChg>
  </pc:docChgLst>
  <pc:docChgLst>
    <pc:chgData name="Batzorig Davaadelger" userId="S::bdavaadelger@worldbankgroup.org::d474d139-0571-4c1d-b515-92bc5a042262" providerId="AD" clId="Web-{C5EF71DD-70CF-C5D5-D413-60C60237BFB6}"/>
    <pc:docChg chg="modSld">
      <pc:chgData name="Batzorig Davaadelger" userId="S::bdavaadelger@worldbankgroup.org::d474d139-0571-4c1d-b515-92bc5a042262" providerId="AD" clId="Web-{C5EF71DD-70CF-C5D5-D413-60C60237BFB6}" dt="2020-12-14T20:36:46.868" v="4" actId="20577"/>
      <pc:docMkLst>
        <pc:docMk/>
      </pc:docMkLst>
      <pc:sldChg chg="modSp">
        <pc:chgData name="Batzorig Davaadelger" userId="S::bdavaadelger@worldbankgroup.org::d474d139-0571-4c1d-b515-92bc5a042262" providerId="AD" clId="Web-{C5EF71DD-70CF-C5D5-D413-60C60237BFB6}" dt="2020-12-14T20:36:46.868" v="4" actId="20577"/>
        <pc:sldMkLst>
          <pc:docMk/>
          <pc:sldMk cId="1659890308" sldId="261"/>
        </pc:sldMkLst>
        <pc:spChg chg="mod">
          <ac:chgData name="Batzorig Davaadelger" userId="S::bdavaadelger@worldbankgroup.org::d474d139-0571-4c1d-b515-92bc5a042262" providerId="AD" clId="Web-{C5EF71DD-70CF-C5D5-D413-60C60237BFB6}" dt="2020-12-14T20:35:53.444" v="1" actId="20577"/>
          <ac:spMkLst>
            <pc:docMk/>
            <pc:sldMk cId="1659890308" sldId="261"/>
            <ac:spMk id="102" creationId="{00000000-0000-0000-0000-000000000000}"/>
          </ac:spMkLst>
        </pc:spChg>
        <pc:spChg chg="mod">
          <ac:chgData name="Batzorig Davaadelger" userId="S::bdavaadelger@worldbankgroup.org::d474d139-0571-4c1d-b515-92bc5a042262" providerId="AD" clId="Web-{C5EF71DD-70CF-C5D5-D413-60C60237BFB6}" dt="2020-12-14T20:36:46.868" v="4" actId="20577"/>
          <ac:spMkLst>
            <pc:docMk/>
            <pc:sldMk cId="1659890308" sldId="261"/>
            <ac:spMk id="106" creationId="{00000000-0000-0000-0000-000000000000}"/>
          </ac:spMkLst>
        </pc:spChg>
      </pc:sldChg>
    </pc:docChg>
  </pc:docChgLst>
  <pc:docChgLst>
    <pc:chgData name="Shameer Syed Mohammad" userId="S::ssyedmohammad@worldbankgroup.org::91c5de4c-4d4f-400d-b049-dee44cf15f78" providerId="AD" clId="Web-{5C8E7079-2E5D-C1E9-8DCF-F357EFD58017}"/>
    <pc:docChg chg="sldOrd">
      <pc:chgData name="Shameer Syed Mohammad" userId="S::ssyedmohammad@worldbankgroup.org::91c5de4c-4d4f-400d-b049-dee44cf15f78" providerId="AD" clId="Web-{5C8E7079-2E5D-C1E9-8DCF-F357EFD58017}" dt="2021-02-08T08:29:14.960" v="0"/>
      <pc:docMkLst>
        <pc:docMk/>
      </pc:docMkLst>
      <pc:sldChg chg="ord">
        <pc:chgData name="Shameer Syed Mohammad" userId="S::ssyedmohammad@worldbankgroup.org::91c5de4c-4d4f-400d-b049-dee44cf15f78" providerId="AD" clId="Web-{5C8E7079-2E5D-C1E9-8DCF-F357EFD58017}" dt="2021-02-08T08:29:14.960" v="0"/>
        <pc:sldMkLst>
          <pc:docMk/>
          <pc:sldMk cId="415116302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135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532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6462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4074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6244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514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5842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8155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1150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43461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8596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6600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5876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6288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980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89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9630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44291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028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2132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785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182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a:t>The above scripts to be added first on your site. When the implementation is done from your side, contact adobeanalyticssupport@worldbank.org for the QA of your site. Post QA team’s sign off, you can move your site to production environment using the production scripts.</a:t>
            </a:r>
            <a:endParaRPr b="1"/>
          </a:p>
        </p:txBody>
      </p:sp>
    </p:spTree>
    <p:extLst>
      <p:ext uri="{BB962C8B-B14F-4D97-AF65-F5344CB8AC3E}">
        <p14:creationId xmlns:p14="http://schemas.microsoft.com/office/powerpoint/2010/main" val="337795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a:t>The above scripts to be added first on your site. When the implementation is done from your side, contact adobeanalyticssupport@worldbank.org for the QA of your site. Post QA team’s sign off, you can move your site to production environment using the production scripts.</a:t>
            </a:r>
          </a:p>
        </p:txBody>
      </p:sp>
    </p:spTree>
    <p:extLst>
      <p:ext uri="{BB962C8B-B14F-4D97-AF65-F5344CB8AC3E}">
        <p14:creationId xmlns:p14="http://schemas.microsoft.com/office/powerpoint/2010/main" val="267658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141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333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0455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6815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347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9873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itepoint.com/iso-2-letter-language-codes/"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2567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Adobe Analytics Technical Specification</a:t>
            </a:r>
            <a:endParaRPr/>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September 2020</a:t>
            </a:r>
            <a:endParaRPr/>
          </a:p>
        </p:txBody>
      </p:sp>
      <p:sp>
        <p:nvSpPr>
          <p:cNvPr id="4" name="Shape 54">
            <a:extLst>
              <a:ext uri="{FF2B5EF4-FFF2-40B4-BE49-F238E27FC236}">
                <a16:creationId xmlns:a16="http://schemas.microsoft.com/office/drawing/2014/main" id="{946BEB68-2D55-4C63-9DD6-ABBA2E8C4512}"/>
              </a:ext>
            </a:extLst>
          </p:cNvPr>
          <p:cNvSpPr txBox="1">
            <a:spLocks/>
          </p:cNvSpPr>
          <p:nvPr/>
        </p:nvSpPr>
        <p:spPr>
          <a:xfrm>
            <a:off x="311700" y="661838"/>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000" dirty="0"/>
              <a:t>Full Implementation</a:t>
            </a:r>
          </a:p>
        </p:txBody>
      </p:sp>
    </p:spTree>
    <p:extLst>
      <p:ext uri="{BB962C8B-B14F-4D97-AF65-F5344CB8AC3E}">
        <p14:creationId xmlns:p14="http://schemas.microsoft.com/office/powerpoint/2010/main" val="82222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0" y="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graphicFrame>
        <p:nvGraphicFramePr>
          <p:cNvPr id="119" name="Shape 119"/>
          <p:cNvGraphicFramePr/>
          <p:nvPr>
            <p:extLst>
              <p:ext uri="{D42A27DB-BD31-4B8C-83A1-F6EECF244321}">
                <p14:modId xmlns:p14="http://schemas.microsoft.com/office/powerpoint/2010/main" val="1616845829"/>
              </p:ext>
            </p:extLst>
          </p:nvPr>
        </p:nvGraphicFramePr>
        <p:xfrm>
          <a:off x="2669609" y="1338719"/>
          <a:ext cx="5272674" cy="2242727"/>
        </p:xfrm>
        <a:graphic>
          <a:graphicData uri="http://schemas.openxmlformats.org/drawingml/2006/table">
            <a:tbl>
              <a:tblPr>
                <a:noFill/>
                <a:tableStyleId>{6A86AD92-14BC-4949-BDB0-23C6F004AF17}</a:tableStyleId>
              </a:tblPr>
              <a:tblGrid>
                <a:gridCol w="5272674">
                  <a:extLst>
                    <a:ext uri="{9D8B030D-6E8A-4147-A177-3AD203B41FA5}">
                      <a16:colId xmlns:a16="http://schemas.microsoft.com/office/drawing/2014/main" val="20000"/>
                    </a:ext>
                  </a:extLst>
                </a:gridCol>
              </a:tblGrid>
              <a:tr h="2125019">
                <a:tc>
                  <a:txBody>
                    <a:bodyPr/>
                    <a:lstStyle/>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wbgData.siteSearch={</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searchTerm</a:t>
                      </a:r>
                      <a:r>
                        <a:rPr lang="en" sz="1100">
                          <a:solidFill>
                            <a:schemeClr val="dk1"/>
                          </a:solidFill>
                          <a:latin typeface="Calibri" panose="020F0502020204030204" pitchFamily="34" charset="0"/>
                          <a:ea typeface="Calibri"/>
                          <a:cs typeface="Calibri" panose="020F0502020204030204" pitchFamily="34" charset="0"/>
                          <a:sym typeface="Calibri"/>
                        </a:rPr>
                        <a:t>:"&lt;search keyword&gt;",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searchResults</a:t>
                      </a:r>
                      <a:r>
                        <a:rPr lang="en" sz="1100">
                          <a:solidFill>
                            <a:schemeClr val="dk1"/>
                          </a:solidFill>
                          <a:latin typeface="Calibri" panose="020F0502020204030204" pitchFamily="34" charset="0"/>
                          <a:ea typeface="Calibri"/>
                          <a:cs typeface="Calibri" panose="020F0502020204030204" pitchFamily="34" charset="0"/>
                          <a:sym typeface="Calibri"/>
                        </a:rPr>
                        <a:t>:"&lt;count of search</a:t>
                      </a:r>
                      <a:r>
                        <a:rPr lang="en" sz="1100" baseline="0">
                          <a:solidFill>
                            <a:schemeClr val="dk1"/>
                          </a:solidFill>
                          <a:latin typeface="Calibri" panose="020F0502020204030204" pitchFamily="34" charset="0"/>
                          <a:ea typeface="Calibri"/>
                          <a:cs typeface="Calibri" panose="020F0502020204030204" pitchFamily="34" charset="0"/>
                          <a:sym typeface="Calibri"/>
                        </a:rPr>
                        <a:t> results found&gt;</a:t>
                      </a:r>
                      <a:r>
                        <a:rPr lang="en" sz="1100">
                          <a:solidFill>
                            <a:schemeClr val="dk1"/>
                          </a:solidFill>
                          <a:latin typeface="Calibri" panose="020F0502020204030204" pitchFamily="34" charset="0"/>
                          <a:ea typeface="Calibri"/>
                          <a:cs typeface="Calibri" panose="020F0502020204030204" pitchFamily="34" charset="0"/>
                          <a:sym typeface="Calibri"/>
                        </a:rPr>
                        <a: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searchFilters:"&lt;search filters used&gt;",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pagination</a:t>
                      </a:r>
                      <a:r>
                        <a:rPr lang="en" sz="1100">
                          <a:solidFill>
                            <a:schemeClr val="dk1"/>
                          </a:solidFill>
                          <a:latin typeface="Calibri" panose="020F0502020204030204" pitchFamily="34" charset="0"/>
                          <a:ea typeface="Calibri"/>
                          <a:cs typeface="Calibri" panose="020F0502020204030204" pitchFamily="34" charset="0"/>
                          <a:sym typeface="Calibri"/>
                        </a:rPr>
                        <a:t>:"&lt;search results navigation page number&gt;",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searchType:"&lt;type of serch being used&gt;",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section:"&lt;section of the search&gt;",</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sortBy</a:t>
                      </a:r>
                      <a:r>
                        <a:rPr lang="en" sz="1100">
                          <a:solidFill>
                            <a:schemeClr val="dk1"/>
                          </a:solidFill>
                          <a:latin typeface="Calibri" panose="020F0502020204030204" pitchFamily="34" charset="0"/>
                          <a:ea typeface="Calibri"/>
                          <a:cs typeface="Calibri" panose="020F0502020204030204" pitchFamily="34" charset="0"/>
                          <a:sym typeface="Calibri"/>
                        </a:rPr>
                        <a:t>:"&lt;sort type&gt;",</a:t>
                      </a:r>
                      <a:br>
                        <a:rPr lang="en" sz="1100">
                          <a:solidFill>
                            <a:schemeClr val="dk1"/>
                          </a:solidFill>
                          <a:latin typeface="Calibri" panose="020F0502020204030204" pitchFamily="34" charset="0"/>
                          <a:ea typeface="Calibri"/>
                          <a:cs typeface="Calibri" panose="020F0502020204030204" pitchFamily="34" charset="0"/>
                          <a:sym typeface="Calibri"/>
                        </a:rPr>
                      </a:br>
                      <a:r>
                        <a:rPr lang="en" sz="1100">
                          <a:solidFill>
                            <a:schemeClr val="dk1"/>
                          </a:solidFill>
                          <a:latin typeface="Calibri" panose="020F0502020204030204" pitchFamily="34" charset="0"/>
                          <a:ea typeface="Calibri"/>
                          <a:cs typeface="Calibri" panose="020F0502020204030204" pitchFamily="34" charset="0"/>
                          <a:sym typeface="Calibri"/>
                        </a:rPr>
                        <a:t>            tab:"&lt;search tab selected&gt; </a:t>
                      </a:r>
                      <a:r>
                        <a:rPr lang="en" sz="700">
                          <a:solidFill>
                            <a:schemeClr val="dk1"/>
                          </a:solidFill>
                          <a:latin typeface="Calibri" panose="020F0502020204030204" pitchFamily="34" charset="0"/>
                          <a:ea typeface="Calibri"/>
                          <a:cs typeface="Calibri" panose="020F0502020204030204" pitchFamily="34" charset="0"/>
                          <a:sym typeface="Calibri"/>
                        </a:rPr>
                        <a:t>(Example: All, Documents, Projects,</a:t>
                      </a:r>
                      <a:r>
                        <a:rPr lang="en" sz="700" baseline="0">
                          <a:solidFill>
                            <a:schemeClr val="dk1"/>
                          </a:solidFill>
                          <a:latin typeface="Calibri" panose="020F0502020204030204" pitchFamily="34" charset="0"/>
                          <a:ea typeface="Calibri"/>
                          <a:cs typeface="Calibri" panose="020F0502020204030204" pitchFamily="34" charset="0"/>
                          <a:sym typeface="Calibri"/>
                        </a:rPr>
                        <a:t> </a:t>
                      </a:r>
                      <a:r>
                        <a:rPr lang="en" sz="700">
                          <a:solidFill>
                            <a:schemeClr val="dk1"/>
                          </a:solidFill>
                          <a:latin typeface="Calibri" panose="020F0502020204030204" pitchFamily="34" charset="0"/>
                          <a:ea typeface="Calibri"/>
                          <a:cs typeface="Calibri" panose="020F0502020204030204" pitchFamily="34" charset="0"/>
                          <a:sym typeface="Calibri"/>
                        </a:rPr>
                        <a:t>People etc.)</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Clr>
                          <a:schemeClr val="dk1"/>
                        </a:buClr>
                        <a:buSzPts val="1100"/>
                        <a:buFont typeface="Arial"/>
                        <a:buNone/>
                      </a:pPr>
                      <a:r>
                        <a:rPr lang="en" sz="1100">
                          <a:solidFill>
                            <a:schemeClr val="dk1"/>
                          </a:solidFill>
                          <a:latin typeface="Calibri" panose="020F0502020204030204" pitchFamily="34" charset="0"/>
                          <a:ea typeface="Calibri"/>
                          <a:cs typeface="Calibri" panose="020F0502020204030204" pitchFamily="34" charset="0"/>
                          <a:sym typeface="Calibri"/>
                        </a:rPr>
                        <a:t>        }</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endParaRPr sz="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120" name="Shape 120"/>
          <p:cNvSpPr/>
          <p:nvPr/>
        </p:nvSpPr>
        <p:spPr>
          <a:xfrm>
            <a:off x="120450" y="774375"/>
            <a:ext cx="2391300" cy="481500"/>
          </a:xfrm>
          <a:prstGeom prst="wedgeRectCallout">
            <a:avLst>
              <a:gd name="adj1" fmla="val 48623"/>
              <a:gd name="adj2" fmla="val 863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B.1. In addition to the mandatory values on slide 6, populate the these additional data layer.</a:t>
            </a:r>
            <a:endParaRPr sz="800"/>
          </a:p>
        </p:txBody>
      </p:sp>
      <p:sp>
        <p:nvSpPr>
          <p:cNvPr id="121" name="Shape 121"/>
          <p:cNvSpPr txBox="1">
            <a:spLocks noGrp="1"/>
          </p:cNvSpPr>
          <p:nvPr>
            <p:ph type="title"/>
          </p:nvPr>
        </p:nvSpPr>
        <p:spPr>
          <a:xfrm>
            <a:off x="256900" y="29840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B. Search pages </a:t>
            </a:r>
            <a:endParaRPr sz="1200"/>
          </a:p>
        </p:txBody>
      </p:sp>
      <p:sp>
        <p:nvSpPr>
          <p:cNvPr id="122" name="Shape 122"/>
          <p:cNvSpPr txBox="1"/>
          <p:nvPr/>
        </p:nvSpPr>
        <p:spPr>
          <a:xfrm>
            <a:off x="599325" y="3510961"/>
            <a:ext cx="6567600" cy="54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See slide 18 </a:t>
            </a:r>
            <a:r>
              <a:rPr lang="en-US"/>
              <a:t>to add more advanced tracking. </a:t>
            </a:r>
            <a:endParaRPr/>
          </a:p>
        </p:txBody>
      </p:sp>
      <p:sp>
        <p:nvSpPr>
          <p:cNvPr id="2" name="Slide Number Placeholder 1">
            <a:extLst>
              <a:ext uri="{FF2B5EF4-FFF2-40B4-BE49-F238E27FC236}">
                <a16:creationId xmlns:a16="http://schemas.microsoft.com/office/drawing/2014/main" id="{908965E5-8B01-4453-950E-0BC601A39C7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0801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graphicFrame>
        <p:nvGraphicFramePr>
          <p:cNvPr id="128" name="Shape 128"/>
          <p:cNvGraphicFramePr/>
          <p:nvPr/>
        </p:nvGraphicFramePr>
        <p:xfrm>
          <a:off x="2511750" y="1341750"/>
          <a:ext cx="2813750" cy="1419005"/>
        </p:xfrm>
        <a:graphic>
          <a:graphicData uri="http://schemas.openxmlformats.org/drawingml/2006/table">
            <a:tbl>
              <a:tblPr>
                <a:noFill/>
                <a:tableStyleId>{6A86AD92-14BC-4949-BDB0-23C6F004AF17}</a:tableStyleId>
              </a:tblPr>
              <a:tblGrid>
                <a:gridCol w="2813750">
                  <a:extLst>
                    <a:ext uri="{9D8B030D-6E8A-4147-A177-3AD203B41FA5}">
                      <a16:colId xmlns:a16="http://schemas.microsoft.com/office/drawing/2014/main" val="20000"/>
                    </a:ext>
                  </a:extLst>
                </a:gridCol>
              </a:tblGrid>
              <a:tr h="925550">
                <a:tc>
                  <a:txBody>
                    <a:bodyPr/>
                    <a:lstStyle/>
                    <a:p>
                      <a:pPr marL="0" lvl="0" indent="0" rtl="0">
                        <a:lnSpc>
                          <a:spcPct val="115000"/>
                        </a:lnSpc>
                        <a:spcBef>
                          <a:spcPts val="0"/>
                        </a:spcBef>
                        <a:spcAft>
                          <a:spcPts val="0"/>
                        </a:spcAft>
                        <a:buNone/>
                      </a:pPr>
                      <a:r>
                        <a:rPr lang="en" sz="1100">
                          <a:solidFill>
                            <a:schemeClr val="dk1"/>
                          </a:solidFill>
                          <a:latin typeface="Calibri" panose="020F0502020204030204" pitchFamily="34" charset="0"/>
                          <a:ea typeface="Calibri"/>
                          <a:cs typeface="Calibri" panose="020F0502020204030204" pitchFamily="34" charset="0"/>
                          <a:sym typeface="Calibri"/>
                        </a:rPr>
                        <a:t>wbgData.errorInfo={</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pageloadRule</a:t>
                      </a:r>
                      <a:r>
                        <a:rPr lang="en" sz="1100">
                          <a:solidFill>
                            <a:schemeClr val="dk1"/>
                          </a:solidFill>
                          <a:latin typeface="Calibri" panose="020F0502020204030204" pitchFamily="34" charset="0"/>
                          <a:ea typeface="Calibri"/>
                          <a:cs typeface="Calibri" panose="020F0502020204030204" pitchFamily="34" charset="0"/>
                          <a:sym typeface="Calibri"/>
                        </a:rPr>
                        <a:t>:"404 error",</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pageType</a:t>
                      </a:r>
                      <a:r>
                        <a:rPr lang="en" sz="1100">
                          <a:solidFill>
                            <a:schemeClr val="dk1"/>
                          </a:solidFill>
                          <a:latin typeface="Calibri" panose="020F0502020204030204" pitchFamily="34" charset="0"/>
                          <a:ea typeface="Calibri"/>
                          <a:cs typeface="Calibri" panose="020F0502020204030204" pitchFamily="34" charset="0"/>
                          <a:sym typeface="Calibri"/>
                        </a:rPr>
                        <a:t>:"errorPage",</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r>
                        <a:rPr lang="en" sz="1100">
                          <a:solidFill>
                            <a:schemeClr val="dk1"/>
                          </a:solidFill>
                          <a:latin typeface="Calibri" panose="020F0502020204030204" pitchFamily="34" charset="0"/>
                          <a:ea typeface="Calibri"/>
                          <a:cs typeface="Calibri" panose="020F0502020204030204" pitchFamily="34" charset="0"/>
                          <a:sym typeface="Calibri"/>
                        </a:rPr>
                        <a:t>            </a:t>
                      </a:r>
                      <a:r>
                        <a:rPr lang="en" sz="1100">
                          <a:solidFill>
                            <a:srgbClr val="FF0000"/>
                          </a:solidFill>
                          <a:latin typeface="Calibri" panose="020F0502020204030204" pitchFamily="34" charset="0"/>
                          <a:ea typeface="Calibri"/>
                          <a:cs typeface="Calibri" panose="020F0502020204030204" pitchFamily="34" charset="0"/>
                          <a:sym typeface="Calibri"/>
                        </a:rPr>
                        <a:t>errorMessage</a:t>
                      </a:r>
                      <a:r>
                        <a:rPr lang="en" sz="1100">
                          <a:solidFill>
                            <a:schemeClr val="dk1"/>
                          </a:solidFill>
                          <a:latin typeface="Calibri" panose="020F0502020204030204" pitchFamily="34" charset="0"/>
                          <a:ea typeface="Calibri"/>
                          <a:cs typeface="Calibri" panose="020F0502020204030204" pitchFamily="34" charset="0"/>
                          <a:sym typeface="Calibri"/>
                        </a:rPr>
                        <a:t>:"page not found"</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r>
                        <a:rPr lang="en" sz="1100">
                          <a:solidFill>
                            <a:schemeClr val="dk1"/>
                          </a:solidFill>
                          <a:latin typeface="Calibri" panose="020F0502020204030204" pitchFamily="34" charset="0"/>
                          <a:ea typeface="Calibri"/>
                          <a:cs typeface="Calibri" panose="020F0502020204030204" pitchFamily="34" charset="0"/>
                          <a:sym typeface="Calibri"/>
                        </a:rPr>
                        <a:t>        }</a:t>
                      </a:r>
                      <a:endParaRPr sz="1100">
                        <a:solidFill>
                          <a:schemeClr val="dk1"/>
                        </a:solidFill>
                        <a:latin typeface="Calibri" panose="020F0502020204030204" pitchFamily="34" charset="0"/>
                        <a:ea typeface="Calibri"/>
                        <a:cs typeface="Calibri" panose="020F0502020204030204" pitchFamily="34" charset="0"/>
                        <a:sym typeface="Calibri"/>
                      </a:endParaRPr>
                    </a:p>
                    <a:p>
                      <a:pPr marL="0" lvl="0" indent="0" rtl="0">
                        <a:lnSpc>
                          <a:spcPct val="115000"/>
                        </a:lnSpc>
                        <a:spcBef>
                          <a:spcPts val="0"/>
                        </a:spcBef>
                        <a:spcAft>
                          <a:spcPts val="0"/>
                        </a:spcAft>
                        <a:buNone/>
                      </a:pP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129" name="Shape 129"/>
          <p:cNvSpPr/>
          <p:nvPr/>
        </p:nvSpPr>
        <p:spPr>
          <a:xfrm>
            <a:off x="120450" y="774375"/>
            <a:ext cx="2391300" cy="481500"/>
          </a:xfrm>
          <a:prstGeom prst="wedgeRectCallout">
            <a:avLst>
              <a:gd name="adj1" fmla="val 48623"/>
              <a:gd name="adj2" fmla="val 863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C.1. In addition to the mandatory values on slide 6, populate the these additional data layer. Some example values are provided.</a:t>
            </a:r>
            <a:endParaRPr sz="800"/>
          </a:p>
        </p:txBody>
      </p:sp>
      <p:sp>
        <p:nvSpPr>
          <p:cNvPr id="130" name="Shape 130"/>
          <p:cNvSpPr txBox="1">
            <a:spLocks noGrp="1"/>
          </p:cNvSpPr>
          <p:nvPr>
            <p:ph type="title"/>
          </p:nvPr>
        </p:nvSpPr>
        <p:spPr>
          <a:xfrm>
            <a:off x="256900" y="29840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C. Error pages </a:t>
            </a:r>
            <a:endParaRPr sz="1200"/>
          </a:p>
        </p:txBody>
      </p:sp>
      <p:sp>
        <p:nvSpPr>
          <p:cNvPr id="2" name="Slide Number Placeholder 1">
            <a:extLst>
              <a:ext uri="{FF2B5EF4-FFF2-40B4-BE49-F238E27FC236}">
                <a16:creationId xmlns:a16="http://schemas.microsoft.com/office/drawing/2014/main" id="{0100CD3A-30B4-4172-93B7-F375EB9C86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39457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53" name="Shape 153"/>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B. Custom link tracking examples </a:t>
            </a:r>
            <a:r>
              <a:rPr lang="en"/>
              <a:t> </a:t>
            </a:r>
            <a:endParaRPr/>
          </a:p>
        </p:txBody>
      </p:sp>
      <p:graphicFrame>
        <p:nvGraphicFramePr>
          <p:cNvPr id="154" name="Shape 154"/>
          <p:cNvGraphicFramePr/>
          <p:nvPr/>
        </p:nvGraphicFramePr>
        <p:xfrm>
          <a:off x="584450" y="768925"/>
          <a:ext cx="8207858" cy="4145160"/>
        </p:xfrm>
        <a:graphic>
          <a:graphicData uri="http://schemas.openxmlformats.org/drawingml/2006/table">
            <a:tbl>
              <a:tblPr>
                <a:noFill/>
                <a:tableStyleId>{6A86AD92-14BC-4949-BDB0-23C6F004AF17}</a:tableStyleId>
              </a:tblPr>
              <a:tblGrid>
                <a:gridCol w="3113343">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IN" sz="1200"/>
                        <a:t>Link Type</a:t>
                      </a:r>
                      <a:endParaRPr sz="120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a:t>Example</a:t>
                      </a: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IN" sz="1400"/>
                        <a:t>Blog Comment Button/Link Click</a:t>
                      </a:r>
                      <a:r>
                        <a:rPr lang="en" sz="1400"/>
                        <a:t>:</a:t>
                      </a:r>
                    </a:p>
                    <a:p>
                      <a:pPr marL="0" lvl="0" indent="0">
                        <a:spcBef>
                          <a:spcPts val="0"/>
                        </a:spcBef>
                        <a:spcAft>
                          <a:spcPts val="0"/>
                        </a:spcAft>
                        <a:buNone/>
                      </a:pPr>
                      <a:br>
                        <a:rPr lang="en-US" sz="1200">
                          <a:solidFill>
                            <a:schemeClr val="tx1"/>
                          </a:solidFill>
                        </a:rPr>
                      </a:br>
                      <a:r>
                        <a:rPr lang="en-US" sz="1200">
                          <a:solidFill>
                            <a:schemeClr val="tx1"/>
                          </a:solidFill>
                        </a:rPr>
                        <a:t>(1) Set </a:t>
                      </a:r>
                      <a:r>
                        <a:rPr lang="en-US" sz="1200">
                          <a:solidFill>
                            <a:srgbClr val="FF0000"/>
                          </a:solidFill>
                        </a:rPr>
                        <a:t>data-customlink="ca" </a:t>
                      </a:r>
                      <a:r>
                        <a:rPr lang="en-US" sz="1200">
                          <a:solidFill>
                            <a:schemeClr val="tx1"/>
                          </a:solidFill>
                        </a:rPr>
                        <a:t>attribute in the </a:t>
                      </a:r>
                      <a:r>
                        <a:rPr lang="en-US" sz="1200">
                          <a:solidFill>
                            <a:srgbClr val="FF0000"/>
                          </a:solidFill>
                        </a:rPr>
                        <a:t>&lt;textarea&gt; </a:t>
                      </a:r>
                      <a:r>
                        <a:rPr lang="en-US" sz="1200">
                          <a:solidFill>
                            <a:schemeClr val="tx1"/>
                          </a:solidFill>
                        </a:rPr>
                        <a:t>where user</a:t>
                      </a:r>
                      <a:r>
                        <a:rPr lang="en-US" sz="1200" baseline="0">
                          <a:solidFill>
                            <a:schemeClr val="tx1"/>
                          </a:solidFill>
                        </a:rPr>
                        <a:t> can</a:t>
                      </a:r>
                      <a:r>
                        <a:rPr lang="en-US" sz="1200">
                          <a:solidFill>
                            <a:schemeClr val="tx1"/>
                          </a:solidFill>
                        </a:rPr>
                        <a:t> write</a:t>
                      </a:r>
                      <a:r>
                        <a:rPr lang="en-US" sz="1200" baseline="0">
                          <a:solidFill>
                            <a:schemeClr val="tx1"/>
                          </a:solidFill>
                        </a:rPr>
                        <a:t> </a:t>
                      </a:r>
                      <a:r>
                        <a:rPr lang="en-US" sz="1200">
                          <a:solidFill>
                            <a:schemeClr val="tx1"/>
                          </a:solidFill>
                        </a:rPr>
                        <a:t>comments</a:t>
                      </a:r>
                      <a:br>
                        <a:rPr lang="en-US" sz="1200">
                          <a:solidFill>
                            <a:schemeClr val="tx1"/>
                          </a:solidFill>
                        </a:rPr>
                      </a:br>
                      <a:endParaRPr lang="en-US" sz="1200">
                        <a:solidFill>
                          <a:schemeClr val="tx1"/>
                        </a:solidFill>
                      </a:endParaRPr>
                    </a:p>
                    <a:p>
                      <a:pPr marL="0" lvl="0" indent="0">
                        <a:spcBef>
                          <a:spcPts val="0"/>
                        </a:spcBef>
                        <a:spcAft>
                          <a:spcPts val="0"/>
                        </a:spcAft>
                        <a:buNone/>
                      </a:pPr>
                      <a:r>
                        <a:rPr lang="en-US" sz="1200">
                          <a:solidFill>
                            <a:schemeClr val="tx1"/>
                          </a:solidFill>
                        </a:rPr>
                        <a:t>(2) Set the attribute </a:t>
                      </a:r>
                      <a:r>
                        <a:rPr lang="en-US" sz="1200">
                          <a:solidFill>
                            <a:srgbClr val="FF0000"/>
                          </a:solidFill>
                        </a:rPr>
                        <a:t>data-customlink="bc:&lt;link_location&gt;" </a:t>
                      </a:r>
                      <a:r>
                        <a:rPr lang="en-US" sz="1200">
                          <a:solidFill>
                            <a:schemeClr val="tx1"/>
                          </a:solidFill>
                        </a:rPr>
                        <a:t>in respective html tag (save/submit button) which is clicked to save the comment</a:t>
                      </a:r>
                      <a:endParaRPr sz="1200">
                        <a:solidFill>
                          <a:schemeClr val="tx1"/>
                        </a:solidFill>
                      </a:endParaRPr>
                    </a:p>
                  </a:txBody>
                  <a:tcPr marL="91425" marR="91425" marT="91425" marB="91425"/>
                </a:tc>
                <a:tc>
                  <a:txBody>
                    <a:bodyPr/>
                    <a:lstStyle/>
                    <a:p>
                      <a:pPr marL="0" lvl="0" indent="0">
                        <a:spcBef>
                          <a:spcPts val="0"/>
                        </a:spcBef>
                        <a:spcAft>
                          <a:spcPts val="0"/>
                        </a:spcAft>
                        <a:buNone/>
                      </a:pPr>
                      <a:r>
                        <a:rPr lang="en-IN" sz="1100"/>
                        <a:t>(1) &lt;textarea class="text-full form-textarea required" id="edit-comment-body-und-0-value" name="comment_body[und][0][value]" cols="60" rows="5" </a:t>
                      </a:r>
                      <a:r>
                        <a:rPr lang="en-IN" sz="1100">
                          <a:solidFill>
                            <a:srgbClr val="FF0000"/>
                          </a:solidFill>
                        </a:rPr>
                        <a:t>data-customlink="ca"</a:t>
                      </a:r>
                      <a:r>
                        <a:rPr lang="en-IN" sz="1100"/>
                        <a:t>&gt;&lt;/textarea&gt;</a:t>
                      </a:r>
                    </a:p>
                    <a:p>
                      <a:pPr marL="0" lvl="0" indent="0">
                        <a:spcBef>
                          <a:spcPts val="0"/>
                        </a:spcBef>
                        <a:spcAft>
                          <a:spcPts val="0"/>
                        </a:spcAft>
                        <a:buNone/>
                      </a:pPr>
                      <a:endParaRPr lang="en-IN" sz="1100"/>
                    </a:p>
                    <a:p>
                      <a:pPr marL="0" lvl="0" indent="0">
                        <a:spcBef>
                          <a:spcPts val="0"/>
                        </a:spcBef>
                        <a:spcAft>
                          <a:spcPts val="0"/>
                        </a:spcAft>
                        <a:buNone/>
                      </a:pPr>
                      <a:r>
                        <a:rPr lang="en-IN" sz="1100"/>
                        <a:t>(2) &lt;input type="submit" id="edit-submit" name="op" value="Save" class="form-submit" </a:t>
                      </a:r>
                      <a:r>
                        <a:rPr lang="en-IN" sz="1100">
                          <a:solidFill>
                            <a:srgbClr val="FF0000"/>
                          </a:solidFill>
                        </a:rPr>
                        <a:t>data-customlink="bc:body content"</a:t>
                      </a:r>
                      <a:r>
                        <a:rPr lang="en-IN" sz="1100"/>
                        <a:t> data-text="&lt;blog_title&gt;"</a:t>
                      </a:r>
                      <a:endParaRPr sz="1400"/>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IN" sz="1400"/>
                        <a:t>Map Region Click</a:t>
                      </a:r>
                      <a:r>
                        <a:rPr lang="en" sz="1400"/>
                        <a:t>:</a:t>
                      </a:r>
                      <a:r>
                        <a:rPr lang="en" sz="1200" baseline="0"/>
                        <a:t> </a:t>
                      </a:r>
                      <a:r>
                        <a:rPr lang="en-US" sz="1100"/>
                        <a:t>Set the attribute </a:t>
                      </a:r>
                      <a:r>
                        <a:rPr lang="en-US" sz="1100">
                          <a:solidFill>
                            <a:srgbClr val="FF0000"/>
                          </a:solidFill>
                        </a:rPr>
                        <a:t>data-customlink="mr:&lt;link_location&gt;"</a:t>
                      </a:r>
                      <a:endParaRPr sz="1100"/>
                    </a:p>
                  </a:txBody>
                  <a:tcPr marL="91425" marR="91425" marT="91425" marB="91425"/>
                </a:tc>
                <a:tc>
                  <a:txBody>
                    <a:bodyPr/>
                    <a:lstStyle/>
                    <a:p>
                      <a:pPr marL="0" lvl="0" indent="0">
                        <a:spcBef>
                          <a:spcPts val="0"/>
                        </a:spcBef>
                        <a:spcAft>
                          <a:spcPts val="0"/>
                        </a:spcAft>
                        <a:buNone/>
                      </a:pPr>
                      <a:r>
                        <a:rPr lang="en-US" sz="1100"/>
                        <a:t>&lt;a href="http://www.worldbank.org/en/region/sar" </a:t>
                      </a:r>
                      <a:r>
                        <a:rPr lang="en-US" sz="1100">
                          <a:solidFill>
                            <a:srgbClr val="FF0000"/>
                          </a:solidFill>
                        </a:rPr>
                        <a:t>data-customlink="mr:header"</a:t>
                      </a:r>
                      <a:r>
                        <a:rPr lang="en-US" sz="1100"/>
                        <a:t>&gt;&lt;span class="screen-reader-text"&gt;sa&lt;/span&gt;&lt;/a&gt;</a:t>
                      </a:r>
                      <a:endParaRPr sz="1100"/>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IN" sz="1400"/>
                        <a:t>Export Widget Button Click</a:t>
                      </a:r>
                      <a:r>
                        <a:rPr lang="en" sz="1400"/>
                        <a:t>:</a:t>
                      </a:r>
                      <a:r>
                        <a:rPr lang="en" sz="1200" baseline="0"/>
                        <a:t> </a:t>
                      </a:r>
                      <a:r>
                        <a:rPr lang="en-US" sz="1100"/>
                        <a:t>Set the attribute </a:t>
                      </a:r>
                      <a:r>
                        <a:rPr lang="en-US" sz="1100">
                          <a:solidFill>
                            <a:srgbClr val="FF0000"/>
                          </a:solidFill>
                        </a:rPr>
                        <a:t>data-customlink="ew:&lt;link_location&gt;"</a:t>
                      </a:r>
                      <a:endParaRPr sz="1100"/>
                    </a:p>
                  </a:txBody>
                  <a:tcPr marL="91425" marR="91425" marT="91425" marB="91425"/>
                </a:tc>
                <a:tc>
                  <a:txBody>
                    <a:bodyPr/>
                    <a:lstStyle/>
                    <a:p>
                      <a:pPr marL="0" lvl="0" indent="0">
                        <a:spcBef>
                          <a:spcPts val="0"/>
                        </a:spcBef>
                        <a:spcAft>
                          <a:spcPts val="0"/>
                        </a:spcAft>
                        <a:buNone/>
                      </a:pPr>
                      <a:r>
                        <a:rPr lang="en-US" sz="1100" baseline="0"/>
                        <a:t>                                                     -</a:t>
                      </a:r>
                      <a:endParaRPr sz="1100"/>
                    </a:p>
                  </a:txBody>
                  <a:tcPr marL="91425" marR="91425" marT="91425" marB="91425"/>
                </a:tc>
                <a:extLst>
                  <a:ext uri="{0D108BD9-81ED-4DB2-BD59-A6C34878D82A}">
                    <a16:rowId xmlns:a16="http://schemas.microsoft.com/office/drawing/2014/main" val="102057509"/>
                  </a:ext>
                </a:extLst>
              </a:tr>
              <a:tr h="381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a:t>Any other Normal Custom Link (if tracking</a:t>
                      </a:r>
                      <a:r>
                        <a:rPr lang="en-US" sz="1400" baseline="0"/>
                        <a:t> really required</a:t>
                      </a:r>
                      <a:r>
                        <a:rPr lang="en-US" sz="1400"/>
                        <a:t>): </a:t>
                      </a:r>
                      <a:r>
                        <a:rPr lang="en-US" sz="1100"/>
                        <a:t>Set the attribute </a:t>
                      </a:r>
                      <a:r>
                        <a:rPr lang="en-US" sz="1100">
                          <a:solidFill>
                            <a:srgbClr val="FF0000"/>
                          </a:solidFill>
                        </a:rPr>
                        <a:t>data-customlink=“nl:&lt;link_location&gt;"</a:t>
                      </a:r>
                      <a:endParaRPr sz="1100"/>
                    </a:p>
                  </a:txBody>
                  <a:tcPr marL="91425" marR="91425" marT="91425" marB="91425"/>
                </a:tc>
                <a:tc>
                  <a:txBody>
                    <a:bodyPr/>
                    <a:lstStyle/>
                    <a:p>
                      <a:pPr marL="0" lvl="0" indent="0">
                        <a:spcBef>
                          <a:spcPts val="0"/>
                        </a:spcBef>
                        <a:spcAft>
                          <a:spcPts val="0"/>
                        </a:spcAft>
                        <a:buNone/>
                      </a:pPr>
                      <a:r>
                        <a:rPr lang="en-US" sz="1100" baseline="0"/>
                        <a:t>                                                     -</a:t>
                      </a:r>
                      <a:endParaRPr sz="1100"/>
                    </a:p>
                  </a:txBody>
                  <a:tcPr marL="91425" marR="91425" marT="91425" marB="91425"/>
                </a:tc>
                <a:extLst>
                  <a:ext uri="{0D108BD9-81ED-4DB2-BD59-A6C34878D82A}">
                    <a16:rowId xmlns:a16="http://schemas.microsoft.com/office/drawing/2014/main" val="1921746561"/>
                  </a:ext>
                </a:extLst>
              </a:tr>
            </a:tbl>
          </a:graphicData>
        </a:graphic>
      </p:graphicFrame>
      <p:sp>
        <p:nvSpPr>
          <p:cNvPr id="2" name="Slide Number Placeholder 1">
            <a:extLst>
              <a:ext uri="{FF2B5EF4-FFF2-40B4-BE49-F238E27FC236}">
                <a16:creationId xmlns:a16="http://schemas.microsoft.com/office/drawing/2014/main" id="{3C6F985D-3B3D-4779-8A7F-2F7187EA425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53569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sp>
        <p:nvSpPr>
          <p:cNvPr id="136" name="Shape 136"/>
          <p:cNvSpPr txBox="1">
            <a:spLocks noGrp="1"/>
          </p:cNvSpPr>
          <p:nvPr>
            <p:ph type="title"/>
          </p:nvPr>
        </p:nvSpPr>
        <p:spPr>
          <a:xfrm>
            <a:off x="480088" y="569301"/>
            <a:ext cx="8520600" cy="572700"/>
          </a:xfrm>
          <a:prstGeom prst="rect">
            <a:avLst/>
          </a:prstGeom>
        </p:spPr>
        <p:txBody>
          <a:bodyPr spcFirstLastPara="1" wrap="square" lIns="91425" tIns="91425" rIns="91425" bIns="91425" anchor="t" anchorCtr="0">
            <a:noAutofit/>
          </a:bodyPr>
          <a:lstStyle/>
          <a:p>
            <a:pPr lvl="0"/>
            <a:r>
              <a:rPr lang="en-US" sz="1400"/>
              <a:t>Data Layer values not available on page load</a:t>
            </a:r>
            <a:endParaRPr sz="3200"/>
          </a:p>
        </p:txBody>
      </p:sp>
      <p:sp>
        <p:nvSpPr>
          <p:cNvPr id="138" name="Shape 138"/>
          <p:cNvSpPr txBox="1"/>
          <p:nvPr/>
        </p:nvSpPr>
        <p:spPr>
          <a:xfrm>
            <a:off x="480088" y="1142001"/>
            <a:ext cx="7994062" cy="3094416"/>
          </a:xfrm>
          <a:prstGeom prst="rect">
            <a:avLst/>
          </a:prstGeom>
          <a:noFill/>
          <a:ln>
            <a:noFill/>
          </a:ln>
        </p:spPr>
        <p:txBody>
          <a:bodyPr spcFirstLastPara="1" wrap="square" lIns="91425" tIns="91425" rIns="91425" bIns="91425" anchor="t" anchorCtr="0">
            <a:noAutofit/>
          </a:bodyPr>
          <a:lstStyle/>
          <a:p>
            <a:pPr lvl="0"/>
            <a:r>
              <a:rPr lang="en-US" sz="1200"/>
              <a:t>There might cases where you will not be able to populate the data layer during the page load and the value(s) to be set are dependent on some asynchronous Ajax call or web service call. </a:t>
            </a:r>
          </a:p>
          <a:p>
            <a:pPr lvl="0"/>
            <a:endParaRPr lang="en-US" sz="1200"/>
          </a:p>
          <a:p>
            <a:pPr lvl="0"/>
            <a:r>
              <a:rPr lang="en-US" sz="1200"/>
              <a:t>In such cases, follow the instructions defined in the next slide for Single Page Application (SPA)</a:t>
            </a:r>
            <a:endParaRPr lang="en-IN" sz="1200"/>
          </a:p>
        </p:txBody>
      </p:sp>
      <p:sp>
        <p:nvSpPr>
          <p:cNvPr id="2" name="Slide Number Placeholder 1">
            <a:extLst>
              <a:ext uri="{FF2B5EF4-FFF2-40B4-BE49-F238E27FC236}">
                <a16:creationId xmlns:a16="http://schemas.microsoft.com/office/drawing/2014/main" id="{AD4FD123-E1FA-41B9-BA83-1549A37C6A4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41478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sp>
        <p:nvSpPr>
          <p:cNvPr id="136" name="Shape 136"/>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D. Single Page Apps</a:t>
            </a:r>
            <a:r>
              <a:rPr lang="en"/>
              <a:t> </a:t>
            </a:r>
            <a:endParaRPr/>
          </a:p>
        </p:txBody>
      </p:sp>
      <p:graphicFrame>
        <p:nvGraphicFramePr>
          <p:cNvPr id="137" name="Shape 137"/>
          <p:cNvGraphicFramePr/>
          <p:nvPr>
            <p:extLst>
              <p:ext uri="{D42A27DB-BD31-4B8C-83A1-F6EECF244321}">
                <p14:modId xmlns:p14="http://schemas.microsoft.com/office/powerpoint/2010/main" val="1988622594"/>
              </p:ext>
            </p:extLst>
          </p:nvPr>
        </p:nvGraphicFramePr>
        <p:xfrm>
          <a:off x="718500" y="1227850"/>
          <a:ext cx="6722275" cy="3261300"/>
        </p:xfrm>
        <a:graphic>
          <a:graphicData uri="http://schemas.openxmlformats.org/drawingml/2006/table">
            <a:tbl>
              <a:tblPr>
                <a:noFill/>
                <a:tableStyleId>{6A86AD92-14BC-4949-BDB0-23C6F004AF17}</a:tableStyleId>
              </a:tblPr>
              <a:tblGrid>
                <a:gridCol w="3080350">
                  <a:extLst>
                    <a:ext uri="{9D8B030D-6E8A-4147-A177-3AD203B41FA5}">
                      <a16:colId xmlns:a16="http://schemas.microsoft.com/office/drawing/2014/main" val="20000"/>
                    </a:ext>
                  </a:extLst>
                </a:gridCol>
                <a:gridCol w="3641925">
                  <a:extLst>
                    <a:ext uri="{9D8B030D-6E8A-4147-A177-3AD203B41FA5}">
                      <a16:colId xmlns:a16="http://schemas.microsoft.com/office/drawing/2014/main" val="20001"/>
                    </a:ext>
                  </a:extLst>
                </a:gridCol>
              </a:tblGrid>
              <a:tr h="324125">
                <a:tc>
                  <a:txBody>
                    <a:bodyPr/>
                    <a:lstStyle/>
                    <a:p>
                      <a:pPr marL="0" lvl="0" indent="0">
                        <a:spcBef>
                          <a:spcPts val="0"/>
                        </a:spcBef>
                        <a:spcAft>
                          <a:spcPts val="0"/>
                        </a:spcAft>
                        <a:buNone/>
                      </a:pPr>
                      <a:r>
                        <a:rPr lang="en"/>
                        <a:t>What to do? </a:t>
                      </a:r>
                      <a:endParaRPr/>
                    </a:p>
                  </a:txBody>
                  <a:tcPr marL="91425" marR="91425" marT="91425" marB="91425"/>
                </a:tc>
                <a:tc>
                  <a:txBody>
                    <a:bodyPr/>
                    <a:lstStyle/>
                    <a:p>
                      <a:pPr marL="0" lvl="0" indent="0">
                        <a:spcBef>
                          <a:spcPts val="0"/>
                        </a:spcBef>
                        <a:spcAft>
                          <a:spcPts val="0"/>
                        </a:spcAft>
                        <a:buNone/>
                      </a:pPr>
                      <a:r>
                        <a:rPr lang="en"/>
                        <a:t>EXAMPLE  </a:t>
                      </a:r>
                      <a:endParaRPr/>
                    </a:p>
                  </a:txBody>
                  <a:tcPr marL="91425" marR="91425" marT="91425" marB="91425"/>
                </a:tc>
                <a:extLst>
                  <a:ext uri="{0D108BD9-81ED-4DB2-BD59-A6C34878D82A}">
                    <a16:rowId xmlns:a16="http://schemas.microsoft.com/office/drawing/2014/main" val="10000"/>
                  </a:ext>
                </a:extLst>
              </a:tr>
              <a:tr h="2503400">
                <a:tc>
                  <a:txBody>
                    <a:bodyPr/>
                    <a:lstStyle/>
                    <a:p>
                      <a:pPr marL="457200" lvl="0" indent="-304800">
                        <a:spcBef>
                          <a:spcPts val="0"/>
                        </a:spcBef>
                        <a:spcAft>
                          <a:spcPts val="0"/>
                        </a:spcAft>
                        <a:buSzPts val="1200"/>
                        <a:buAutoNum type="arabicPeriod"/>
                      </a:pPr>
                      <a:r>
                        <a:rPr lang="en" sz="1200" dirty="0"/>
                        <a:t>In addition to all the mandatory data layer, include the property </a:t>
                      </a:r>
                      <a:r>
                        <a:rPr lang="en" sz="1200" dirty="0">
                          <a:solidFill>
                            <a:srgbClr val="FF0000"/>
                          </a:solidFill>
                        </a:rPr>
                        <a:t>wbgData.site.pageLoad='N'</a:t>
                      </a:r>
                      <a:r>
                        <a:rPr lang="en" sz="1200" dirty="0"/>
                        <a:t> in the </a:t>
                      </a:r>
                      <a:r>
                        <a:rPr lang="en" sz="1200" dirty="0" err="1"/>
                        <a:t>wbgData</a:t>
                      </a:r>
                      <a:r>
                        <a:rPr lang="en" sz="1200" dirty="0"/>
                        <a:t> Data Layer object.</a:t>
                      </a:r>
                      <a:endParaRPr sz="1200" dirty="0"/>
                    </a:p>
                    <a:p>
                      <a:pPr marL="457200" lvl="0" indent="-304800" rtl="0">
                        <a:spcBef>
                          <a:spcPts val="0"/>
                        </a:spcBef>
                        <a:spcAft>
                          <a:spcPts val="0"/>
                        </a:spcAft>
                        <a:buSzPts val="1200"/>
                        <a:buAutoNum type="arabicPeriod"/>
                      </a:pPr>
                      <a:r>
                        <a:rPr lang="en" sz="1200"/>
                        <a:t>Include the following JS only after all the Data Layer properties gets populated on the page.</a:t>
                      </a:r>
                      <a:endParaRPr sz="1200"/>
                    </a:p>
                    <a:p>
                      <a:pPr marL="457200" lvl="0" indent="0" rtl="0">
                        <a:spcBef>
                          <a:spcPts val="0"/>
                        </a:spcBef>
                        <a:spcAft>
                          <a:spcPts val="0"/>
                        </a:spcAft>
                        <a:buNone/>
                      </a:pPr>
                      <a:r>
                        <a:rPr lang="en" sz="1200">
                          <a:solidFill>
                            <a:srgbClr val="FF0000"/>
                          </a:solidFill>
                        </a:rPr>
                        <a:t>_satellite.track("dynamicdata");</a:t>
                      </a:r>
                      <a:endParaRPr sz="1200">
                        <a:solidFill>
                          <a:srgbClr val="FF0000"/>
                        </a:solidFill>
                      </a:endParaRPr>
                    </a:p>
                    <a:p>
                      <a:pPr marL="0" lvl="0" indent="0">
                        <a:spcBef>
                          <a:spcPts val="0"/>
                        </a:spcBef>
                        <a:spcAft>
                          <a:spcPts val="0"/>
                        </a:spcAft>
                        <a:buNone/>
                      </a:pPr>
                      <a:endParaRPr/>
                    </a:p>
                    <a:p>
                      <a:pPr marL="0" lvl="0" indent="0">
                        <a:spcBef>
                          <a:spcPts val="0"/>
                        </a:spcBef>
                        <a:spcAft>
                          <a:spcPts val="0"/>
                        </a:spcAft>
                        <a:buNone/>
                      </a:pPr>
                      <a:r>
                        <a:rPr lang="en" sz="1200"/>
                        <a:t>Without both, the solution will </a:t>
                      </a:r>
                      <a:r>
                        <a:rPr lang="en" sz="1200" b="1"/>
                        <a:t>not </a:t>
                      </a:r>
                      <a:r>
                        <a:rPr lang="en" sz="1200"/>
                        <a:t>work  </a:t>
                      </a:r>
                      <a:endParaRPr sz="1200"/>
                    </a:p>
                  </a:txBody>
                  <a:tcPr marL="91425" marR="91425" marT="91425" marB="91425"/>
                </a:tc>
                <a:tc>
                  <a:txBody>
                    <a:bodyPr/>
                    <a:lstStyle/>
                    <a:p>
                      <a:pPr marL="0" lvl="0" indent="0">
                        <a:spcBef>
                          <a:spcPts val="0"/>
                        </a:spcBef>
                        <a:spcAft>
                          <a:spcPts val="0"/>
                        </a:spcAft>
                        <a:buClr>
                          <a:schemeClr val="dk1"/>
                        </a:buClr>
                        <a:buSzPts val="1100"/>
                        <a:buFont typeface="Arial"/>
                        <a:buNone/>
                      </a:pPr>
                      <a:r>
                        <a:rPr lang="en" sz="800"/>
                        <a:t>&lt;script type="text/JavaScript"&gt;</a:t>
                      </a:r>
                      <a:endParaRPr sz="800"/>
                    </a:p>
                    <a:p>
                      <a:pPr marL="0" lvl="0" indent="0">
                        <a:spcBef>
                          <a:spcPts val="0"/>
                        </a:spcBef>
                        <a:spcAft>
                          <a:spcPts val="0"/>
                        </a:spcAft>
                        <a:buClr>
                          <a:schemeClr val="dk1"/>
                        </a:buClr>
                        <a:buSzPts val="1100"/>
                        <a:buFont typeface="Arial"/>
                        <a:buNone/>
                      </a:pPr>
                      <a:r>
                        <a:rPr lang="en" sz="800"/>
                        <a:t>        var wbgData = wbgData || {};</a:t>
                      </a:r>
                      <a:endParaRPr sz="800"/>
                    </a:p>
                    <a:p>
                      <a:pPr marL="0" lvl="0" indent="0">
                        <a:spcBef>
                          <a:spcPts val="0"/>
                        </a:spcBef>
                        <a:spcAft>
                          <a:spcPts val="0"/>
                        </a:spcAft>
                        <a:buClr>
                          <a:schemeClr val="dk1"/>
                        </a:buClr>
                        <a:buSzPts val="1100"/>
                        <a:buFont typeface="Arial"/>
                        <a:buNone/>
                      </a:pPr>
                      <a:r>
                        <a:rPr lang="en" sz="800"/>
                        <a:t>        wbgData.page = {</a:t>
                      </a:r>
                      <a:endParaRPr sz="800"/>
                    </a:p>
                    <a:p>
                      <a:pPr marL="0" lvl="0" indent="0">
                        <a:spcBef>
                          <a:spcPts val="0"/>
                        </a:spcBef>
                        <a:spcAft>
                          <a:spcPts val="0"/>
                        </a:spcAft>
                        <a:buClr>
                          <a:schemeClr val="dk1"/>
                        </a:buClr>
                        <a:buSzPts val="1100"/>
                        <a:buFont typeface="Arial"/>
                        <a:buNone/>
                      </a:pPr>
                      <a:r>
                        <a:rPr lang="en" sz="800"/>
                        <a:t>            pageInfo: {</a:t>
                      </a:r>
                      <a:endParaRPr sz="800"/>
                    </a:p>
                    <a:p>
                      <a:pPr marL="0" lvl="0" indent="0">
                        <a:spcBef>
                          <a:spcPts val="0"/>
                        </a:spcBef>
                        <a:spcAft>
                          <a:spcPts val="0"/>
                        </a:spcAft>
                        <a:buClr>
                          <a:schemeClr val="dk1"/>
                        </a:buClr>
                        <a:buSzPts val="1100"/>
                        <a:buFont typeface="Arial"/>
                        <a:buNone/>
                      </a:pPr>
                      <a:r>
                        <a:rPr lang="en" sz="800"/>
                        <a:t>                pageName: "home",</a:t>
                      </a:r>
                      <a:endParaRPr sz="800"/>
                    </a:p>
                    <a:p>
                      <a:pPr marL="0" lvl="0" indent="0">
                        <a:spcBef>
                          <a:spcPts val="0"/>
                        </a:spcBef>
                        <a:spcAft>
                          <a:spcPts val="0"/>
                        </a:spcAft>
                        <a:buClr>
                          <a:schemeClr val="dk1"/>
                        </a:buClr>
                        <a:buSzPts val="1100"/>
                        <a:buFont typeface="Arial"/>
                        <a:buNone/>
                      </a:pPr>
                      <a:r>
                        <a:rPr lang="en" sz="800"/>
                        <a:t>                pageCategory: "home",</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sectionInfo: {</a:t>
                      </a:r>
                      <a:endParaRPr sz="800"/>
                    </a:p>
                    <a:p>
                      <a:pPr marL="0" lvl="0" indent="0">
                        <a:spcBef>
                          <a:spcPts val="0"/>
                        </a:spcBef>
                        <a:spcAft>
                          <a:spcPts val="0"/>
                        </a:spcAft>
                        <a:buClr>
                          <a:schemeClr val="dk1"/>
                        </a:buClr>
                        <a:buSzPts val="1100"/>
                        <a:buFont typeface="Arial"/>
                        <a:buNone/>
                      </a:pPr>
                      <a:r>
                        <a:rPr lang="en" sz="800"/>
                        <a:t>                siteSection: "home"</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wbgData.site = {</a:t>
                      </a:r>
                      <a:endParaRPr sz="800"/>
                    </a:p>
                    <a:p>
                      <a:pPr marL="0" lvl="0" indent="0">
                        <a:spcBef>
                          <a:spcPts val="0"/>
                        </a:spcBef>
                        <a:spcAft>
                          <a:spcPts val="0"/>
                        </a:spcAft>
                        <a:buClr>
                          <a:schemeClr val="dk1"/>
                        </a:buClr>
                        <a:buSzPts val="1100"/>
                        <a:buFont typeface="Arial"/>
                        <a:buNone/>
                      </a:pPr>
                      <a:r>
                        <a:rPr lang="en" sz="800"/>
                        <a:t>           </a:t>
                      </a:r>
                      <a:r>
                        <a:rPr lang="en" sz="800" b="1">
                          <a:solidFill>
                            <a:srgbClr val="FF0000"/>
                          </a:solidFill>
                        </a:rPr>
                        <a:t> pageLoad: "N"</a:t>
                      </a:r>
                      <a:r>
                        <a:rPr lang="en" sz="800"/>
                        <a:t>,</a:t>
                      </a:r>
                      <a:endParaRPr sz="800"/>
                    </a:p>
                    <a:p>
                      <a:pPr marL="0" lvl="0" indent="0">
                        <a:spcBef>
                          <a:spcPts val="0"/>
                        </a:spcBef>
                        <a:spcAft>
                          <a:spcPts val="0"/>
                        </a:spcAft>
                        <a:buClr>
                          <a:schemeClr val="dk1"/>
                        </a:buClr>
                        <a:buSzPts val="1100"/>
                        <a:buFont typeface="Arial"/>
                        <a:buNone/>
                      </a:pPr>
                      <a:r>
                        <a:rPr lang="en" sz="800"/>
                        <a:t>            siteInfo: {</a:t>
                      </a:r>
                      <a:endParaRPr sz="800"/>
                    </a:p>
                    <a:p>
                      <a:pPr marL="0" lvl="0" indent="0">
                        <a:spcBef>
                          <a:spcPts val="0"/>
                        </a:spcBef>
                        <a:spcAft>
                          <a:spcPts val="0"/>
                        </a:spcAft>
                        <a:buClr>
                          <a:schemeClr val="dk1"/>
                        </a:buClr>
                        <a:buSzPts val="1100"/>
                        <a:buFont typeface="Arial"/>
                        <a:buNone/>
                      </a:pPr>
                      <a:r>
                        <a:rPr lang="en" sz="800"/>
                        <a:t>                siteLanguage: "en",</a:t>
                      </a:r>
                      <a:endParaRPr sz="800"/>
                    </a:p>
                    <a:p>
                      <a:pPr marL="0" lvl="0" indent="0">
                        <a:spcBef>
                          <a:spcPts val="0"/>
                        </a:spcBef>
                        <a:spcAft>
                          <a:spcPts val="0"/>
                        </a:spcAft>
                        <a:buClr>
                          <a:schemeClr val="dk1"/>
                        </a:buClr>
                        <a:buSzPts val="1100"/>
                        <a:buFont typeface="Arial"/>
                        <a:buNone/>
                      </a:pPr>
                      <a:r>
                        <a:rPr lang="en" sz="800"/>
                        <a:t>                siteCountry: "usa", </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 </a:t>
                      </a:r>
                      <a:endParaRPr sz="800"/>
                    </a:p>
                    <a:p>
                      <a:pPr marL="0" lvl="0" indent="0">
                        <a:spcBef>
                          <a:spcPts val="0"/>
                        </a:spcBef>
                        <a:spcAft>
                          <a:spcPts val="0"/>
                        </a:spcAft>
                        <a:buClr>
                          <a:schemeClr val="dk1"/>
                        </a:buClr>
                        <a:buSzPts val="1100"/>
                        <a:buFont typeface="Arial"/>
                        <a:buNone/>
                      </a:pPr>
                      <a:r>
                        <a:rPr lang="en" sz="800"/>
                        <a:t>        }</a:t>
                      </a:r>
                      <a:endParaRPr sz="800"/>
                    </a:p>
                    <a:p>
                      <a:pPr marL="0" lvl="0" indent="0">
                        <a:spcBef>
                          <a:spcPts val="0"/>
                        </a:spcBef>
                        <a:spcAft>
                          <a:spcPts val="0"/>
                        </a:spcAft>
                        <a:buClr>
                          <a:schemeClr val="dk1"/>
                        </a:buClr>
                        <a:buSzPts val="1100"/>
                        <a:buFont typeface="Arial"/>
                        <a:buNone/>
                      </a:pPr>
                      <a:r>
                        <a:rPr lang="en" sz="800"/>
                        <a:t>        </a:t>
                      </a:r>
                      <a:r>
                        <a:rPr lang="en" sz="800" b="1">
                          <a:solidFill>
                            <a:srgbClr val="FF0000"/>
                          </a:solidFill>
                        </a:rPr>
                        <a:t>_satellite.track("dynamicdata");</a:t>
                      </a:r>
                      <a:endParaRPr sz="800" b="1">
                        <a:solidFill>
                          <a:srgbClr val="FF0000"/>
                        </a:solidFill>
                      </a:endParaRPr>
                    </a:p>
                    <a:p>
                      <a:pPr marL="0" lvl="0" indent="0">
                        <a:spcBef>
                          <a:spcPts val="0"/>
                        </a:spcBef>
                        <a:spcAft>
                          <a:spcPts val="0"/>
                        </a:spcAft>
                        <a:buNone/>
                      </a:pPr>
                      <a:r>
                        <a:rPr lang="en" sz="800"/>
                        <a:t> &lt;/script&gt;</a:t>
                      </a:r>
                      <a:endParaRPr sz="800"/>
                    </a:p>
                  </a:txBody>
                  <a:tcPr marL="91425" marR="91425" marT="91425" marB="91425"/>
                </a:tc>
                <a:extLst>
                  <a:ext uri="{0D108BD9-81ED-4DB2-BD59-A6C34878D82A}">
                    <a16:rowId xmlns:a16="http://schemas.microsoft.com/office/drawing/2014/main" val="10001"/>
                  </a:ext>
                </a:extLst>
              </a:tr>
            </a:tbl>
          </a:graphicData>
        </a:graphic>
      </p:graphicFrame>
      <p:sp>
        <p:nvSpPr>
          <p:cNvPr id="138" name="Shape 138"/>
          <p:cNvSpPr txBox="1"/>
          <p:nvPr/>
        </p:nvSpPr>
        <p:spPr>
          <a:xfrm>
            <a:off x="480088" y="690775"/>
            <a:ext cx="7199100" cy="45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t>If the site is a SPA, the pageload will happen only for the very first page. In this case the pageviews and other tracking needs to be done in push manner rather than the standard pull manner during page load.</a:t>
            </a:r>
            <a:endParaRPr sz="1000"/>
          </a:p>
        </p:txBody>
      </p:sp>
      <p:sp>
        <p:nvSpPr>
          <p:cNvPr id="139" name="Shape 139"/>
          <p:cNvSpPr txBox="1"/>
          <p:nvPr/>
        </p:nvSpPr>
        <p:spPr>
          <a:xfrm>
            <a:off x="480088" y="4609525"/>
            <a:ext cx="7199100" cy="45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t>Remember</a:t>
            </a:r>
            <a:r>
              <a:rPr lang="en" sz="1200"/>
              <a:t>: When a visitor navigates to a different page, the data layer values must change before you again call the </a:t>
            </a:r>
            <a:r>
              <a:rPr lang="en" sz="1200">
                <a:solidFill>
                  <a:srgbClr val="FF0000"/>
                </a:solidFill>
              </a:rPr>
              <a:t>_satellite.track("dynamicdata");</a:t>
            </a:r>
            <a:r>
              <a:rPr lang="en" sz="1200"/>
              <a:t> function. </a:t>
            </a:r>
            <a:endParaRPr sz="1200"/>
          </a:p>
        </p:txBody>
      </p:sp>
      <p:sp>
        <p:nvSpPr>
          <p:cNvPr id="2" name="Slide Number Placeholder 1">
            <a:extLst>
              <a:ext uri="{FF2B5EF4-FFF2-40B4-BE49-F238E27FC236}">
                <a16:creationId xmlns:a16="http://schemas.microsoft.com/office/drawing/2014/main" id="{024ED949-BAFE-4EA6-A0B5-151B6F6219A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36224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45" name="Shape 145"/>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A. Custom link tracking </a:t>
            </a:r>
            <a:r>
              <a:rPr lang="en"/>
              <a:t> </a:t>
            </a:r>
            <a:endParaRPr/>
          </a:p>
        </p:txBody>
      </p:sp>
      <p:sp>
        <p:nvSpPr>
          <p:cNvPr id="146" name="Shape 146"/>
          <p:cNvSpPr txBox="1"/>
          <p:nvPr/>
        </p:nvSpPr>
        <p:spPr>
          <a:xfrm>
            <a:off x="584450" y="861700"/>
            <a:ext cx="7199100" cy="109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200"/>
              <a:t>To track links, add </a:t>
            </a:r>
            <a:r>
              <a:rPr lang="en" sz="1200">
                <a:solidFill>
                  <a:srgbClr val="FF0000"/>
                </a:solidFill>
              </a:rPr>
              <a:t>data-customlink</a:t>
            </a:r>
            <a:r>
              <a:rPr lang="en" sz="1200"/>
              <a:t> attribute in the link tag. This tag should always have 2 values as follows:</a:t>
            </a:r>
            <a:r>
              <a:rPr lang="en" sz="1200">
                <a:solidFill>
                  <a:srgbClr val="FF0000"/>
                </a:solidFill>
              </a:rPr>
              <a:t>data-customlink="&lt;link_type&gt;:&lt;link_location&gt;"</a:t>
            </a:r>
            <a:endParaRPr sz="1200">
              <a:solidFill>
                <a:srgbClr val="FF0000"/>
              </a:solidFill>
            </a:endParaRPr>
          </a:p>
          <a:p>
            <a:pPr marL="457200" lvl="0" indent="-304800">
              <a:spcBef>
                <a:spcPts val="0"/>
              </a:spcBef>
              <a:spcAft>
                <a:spcPts val="0"/>
              </a:spcAft>
              <a:buSzPts val="1200"/>
              <a:buChar char="●"/>
            </a:pPr>
            <a:r>
              <a:rPr lang="en" sz="1200"/>
              <a:t>link_type is used to identify different type of links.</a:t>
            </a:r>
            <a:endParaRPr sz="1200"/>
          </a:p>
          <a:p>
            <a:pPr marL="457200" lvl="0" indent="-304800">
              <a:spcBef>
                <a:spcPts val="0"/>
              </a:spcBef>
              <a:spcAft>
                <a:spcPts val="0"/>
              </a:spcAft>
              <a:buSzPts val="1200"/>
              <a:buChar char="●"/>
            </a:pPr>
            <a:r>
              <a:rPr lang="en" sz="1200"/>
              <a:t>link_location is the location of the link on the page e.g. top navigation, left navigation, header, footer, body etc.</a:t>
            </a:r>
            <a:endParaRPr sz="1200"/>
          </a:p>
          <a:p>
            <a:pPr marL="0" lvl="0" indent="0" rtl="0">
              <a:spcBef>
                <a:spcPts val="0"/>
              </a:spcBef>
              <a:spcAft>
                <a:spcPts val="0"/>
              </a:spcAft>
              <a:buNone/>
            </a:pPr>
            <a:endParaRPr sz="1200"/>
          </a:p>
        </p:txBody>
      </p:sp>
      <p:sp>
        <p:nvSpPr>
          <p:cNvPr id="147" name="Shape 147"/>
          <p:cNvSpPr txBox="1"/>
          <p:nvPr/>
        </p:nvSpPr>
        <p:spPr>
          <a:xfrm>
            <a:off x="584450" y="2051275"/>
            <a:ext cx="7199100" cy="109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There are cases where you need to add </a:t>
            </a:r>
            <a:r>
              <a:rPr lang="en" sz="1200">
                <a:solidFill>
                  <a:srgbClr val="FF0000"/>
                </a:solidFill>
              </a:rPr>
              <a:t>data-text=&lt;link_name/title&gt; </a:t>
            </a:r>
            <a:r>
              <a:rPr lang="en" sz="1200"/>
              <a:t>to track the title or name of a certain link. These usually apply for in following cases </a:t>
            </a:r>
            <a:endParaRPr sz="1200"/>
          </a:p>
          <a:p>
            <a:pPr marL="457200" lvl="0" indent="-304800" rtl="0">
              <a:spcBef>
                <a:spcPts val="0"/>
              </a:spcBef>
              <a:spcAft>
                <a:spcPts val="0"/>
              </a:spcAft>
              <a:buSzPts val="1200"/>
              <a:buChar char="●"/>
            </a:pPr>
            <a:r>
              <a:rPr lang="en" sz="1200"/>
              <a:t>innerText for the link html object is not available</a:t>
            </a:r>
            <a:endParaRPr sz="1200"/>
          </a:p>
          <a:p>
            <a:pPr marL="457200" lvl="0" indent="-304800" rtl="0">
              <a:spcBef>
                <a:spcPts val="0"/>
              </a:spcBef>
              <a:spcAft>
                <a:spcPts val="0"/>
              </a:spcAft>
              <a:buSzPts val="1200"/>
              <a:buChar char="●"/>
            </a:pPr>
            <a:r>
              <a:rPr lang="en" sz="1200"/>
              <a:t>innerText for the link html object is available but not in English</a:t>
            </a:r>
            <a:endParaRPr sz="1200"/>
          </a:p>
        </p:txBody>
      </p:sp>
      <p:sp>
        <p:nvSpPr>
          <p:cNvPr id="2" name="Slide Number Placeholder 1">
            <a:extLst>
              <a:ext uri="{FF2B5EF4-FFF2-40B4-BE49-F238E27FC236}">
                <a16:creationId xmlns:a16="http://schemas.microsoft.com/office/drawing/2014/main" id="{F8E80535-DB3F-4E59-B485-5CB597BA6F1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23562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53" name="Shape 153"/>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B. Custom link tracking examples </a:t>
            </a:r>
            <a:r>
              <a:rPr lang="en"/>
              <a:t> </a:t>
            </a:r>
            <a:endParaRPr/>
          </a:p>
        </p:txBody>
      </p:sp>
      <p:graphicFrame>
        <p:nvGraphicFramePr>
          <p:cNvPr id="154" name="Shape 154"/>
          <p:cNvGraphicFramePr/>
          <p:nvPr>
            <p:extLst>
              <p:ext uri="{D42A27DB-BD31-4B8C-83A1-F6EECF244321}">
                <p14:modId xmlns:p14="http://schemas.microsoft.com/office/powerpoint/2010/main" val="1629722980"/>
              </p:ext>
            </p:extLst>
          </p:nvPr>
        </p:nvGraphicFramePr>
        <p:xfrm>
          <a:off x="584450" y="929350"/>
          <a:ext cx="8207858" cy="3078360"/>
        </p:xfrm>
        <a:graphic>
          <a:graphicData uri="http://schemas.openxmlformats.org/drawingml/2006/table">
            <a:tbl>
              <a:tblPr>
                <a:noFill/>
                <a:tableStyleId>{6A86AD92-14BC-4949-BDB0-23C6F004AF17}</a:tableStyleId>
              </a:tblPr>
              <a:tblGrid>
                <a:gridCol w="3113343">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IN" sz="1200" dirty="0"/>
                        <a:t>Link Type</a:t>
                      </a:r>
                      <a:endParaRPr sz="1200" dirty="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dirty="0"/>
                        <a:t>Example</a:t>
                      </a: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sz="1400" dirty="0"/>
                        <a:t>Social Media Link Click:</a:t>
                      </a:r>
                      <a:r>
                        <a:rPr lang="en" sz="1400" baseline="0" dirty="0"/>
                        <a:t> </a:t>
                      </a:r>
                      <a:r>
                        <a:rPr lang="en-US" sz="1100" dirty="0"/>
                        <a:t>Set the attribute </a:t>
                      </a:r>
                      <a:r>
                        <a:rPr lang="en-US" sz="1100" dirty="0">
                          <a:solidFill>
                            <a:srgbClr val="FF0000"/>
                          </a:solidFill>
                        </a:rPr>
                        <a:t>data-</a:t>
                      </a:r>
                      <a:r>
                        <a:rPr lang="en-US" sz="1100" dirty="0" err="1">
                          <a:solidFill>
                            <a:srgbClr val="FF0000"/>
                          </a:solidFill>
                        </a:rPr>
                        <a:t>customlink</a:t>
                      </a:r>
                      <a:r>
                        <a:rPr lang="en-US" sz="1100" dirty="0">
                          <a:solidFill>
                            <a:srgbClr val="FF0000"/>
                          </a:solidFill>
                        </a:rPr>
                        <a:t>="</a:t>
                      </a:r>
                      <a:r>
                        <a:rPr lang="en-US" sz="1100" dirty="0" err="1">
                          <a:solidFill>
                            <a:srgbClr val="FF0000"/>
                          </a:solidFill>
                        </a:rPr>
                        <a:t>sm</a:t>
                      </a:r>
                      <a:r>
                        <a:rPr lang="en-US" sz="1100" dirty="0">
                          <a:solidFill>
                            <a:srgbClr val="FF0000"/>
                          </a:solidFill>
                        </a:rPr>
                        <a:t>:&lt;</a:t>
                      </a:r>
                      <a:r>
                        <a:rPr lang="en-US" sz="1100" dirty="0" err="1">
                          <a:solidFill>
                            <a:srgbClr val="FF0000"/>
                          </a:solidFill>
                        </a:rPr>
                        <a:t>link_location</a:t>
                      </a:r>
                      <a:r>
                        <a:rPr lang="en-US" sz="1100" dirty="0">
                          <a:solidFill>
                            <a:srgbClr val="FF0000"/>
                          </a:solidFill>
                        </a:rPr>
                        <a:t>&gt;"</a:t>
                      </a:r>
                      <a:endParaRPr sz="1200" dirty="0"/>
                    </a:p>
                  </a:txBody>
                  <a:tcPr marL="91425" marR="91425" marT="91425" marB="91425"/>
                </a:tc>
                <a:tc>
                  <a:txBody>
                    <a:bodyPr/>
                    <a:lstStyle/>
                    <a:p>
                      <a:pPr marL="0" lvl="0" indent="0">
                        <a:spcBef>
                          <a:spcPts val="0"/>
                        </a:spcBef>
                        <a:spcAft>
                          <a:spcPts val="0"/>
                        </a:spcAft>
                        <a:buNone/>
                      </a:pPr>
                      <a:r>
                        <a:rPr lang="en-IN" sz="1100" dirty="0"/>
                        <a:t>&lt;a </a:t>
                      </a:r>
                      <a:r>
                        <a:rPr lang="en-IN" sz="1100" dirty="0" err="1"/>
                        <a:t>href</a:t>
                      </a:r>
                      <a:r>
                        <a:rPr lang="en-IN" sz="1100" dirty="0"/>
                        <a:t>="http://www.facebook.com/worldbank" class="social-icon-</a:t>
                      </a:r>
                      <a:r>
                        <a:rPr lang="en-IN" sz="1100" dirty="0" err="1"/>
                        <a:t>img</a:t>
                      </a:r>
                      <a:r>
                        <a:rPr lang="en-IN" sz="1100" dirty="0"/>
                        <a:t>" </a:t>
                      </a:r>
                      <a:r>
                        <a:rPr lang="en-IN" sz="1100" dirty="0">
                          <a:solidFill>
                            <a:srgbClr val="FF0000"/>
                          </a:solidFill>
                        </a:rPr>
                        <a:t>data-</a:t>
                      </a:r>
                      <a:r>
                        <a:rPr lang="en-IN" sz="1100" dirty="0" err="1">
                          <a:solidFill>
                            <a:srgbClr val="FF0000"/>
                          </a:solidFill>
                        </a:rPr>
                        <a:t>customlink</a:t>
                      </a:r>
                      <a:r>
                        <a:rPr lang="en-IN" sz="1100" dirty="0">
                          <a:solidFill>
                            <a:srgbClr val="FF0000"/>
                          </a:solidFill>
                        </a:rPr>
                        <a:t>="</a:t>
                      </a:r>
                      <a:r>
                        <a:rPr lang="en-IN" sz="1100" dirty="0" err="1">
                          <a:solidFill>
                            <a:srgbClr val="FF0000"/>
                          </a:solidFill>
                        </a:rPr>
                        <a:t>sm:footer</a:t>
                      </a:r>
                      <a:r>
                        <a:rPr lang="en-IN" sz="1100" dirty="0">
                          <a:solidFill>
                            <a:srgbClr val="FF0000"/>
                          </a:solidFill>
                        </a:rPr>
                        <a:t>"</a:t>
                      </a:r>
                      <a:r>
                        <a:rPr lang="en-IN" sz="1100" dirty="0"/>
                        <a:t> data-text="</a:t>
                      </a:r>
                      <a:r>
                        <a:rPr lang="en-IN" sz="1100" dirty="0" err="1"/>
                        <a:t>facebook</a:t>
                      </a:r>
                      <a:r>
                        <a:rPr lang="en-IN" sz="1100" dirty="0"/>
                        <a:t>"&gt;&lt;</a:t>
                      </a:r>
                      <a:r>
                        <a:rPr lang="en-IN" sz="1100" dirty="0" err="1"/>
                        <a:t>img</a:t>
                      </a:r>
                      <a:r>
                        <a:rPr lang="en-IN" sz="1100" dirty="0"/>
                        <a:t> </a:t>
                      </a:r>
                      <a:r>
                        <a:rPr lang="en-IN" sz="1100" dirty="0" err="1"/>
                        <a:t>src</a:t>
                      </a:r>
                      <a:r>
                        <a:rPr lang="en-IN" sz="1100" dirty="0"/>
                        <a:t>="/content/dam/</a:t>
                      </a:r>
                      <a:r>
                        <a:rPr lang="en-IN" sz="1100" dirty="0" err="1"/>
                        <a:t>wbr</a:t>
                      </a:r>
                      <a:r>
                        <a:rPr lang="en-IN" sz="1100" dirty="0"/>
                        <a:t>-redesign/icons/</a:t>
                      </a:r>
                      <a:r>
                        <a:rPr lang="en-IN" sz="1100" dirty="0" err="1"/>
                        <a:t>fb.svg</a:t>
                      </a:r>
                      <a:r>
                        <a:rPr lang="en-IN" sz="1100" dirty="0"/>
                        <a:t>" alt="Image" class="</a:t>
                      </a:r>
                      <a:r>
                        <a:rPr lang="en-IN" sz="1100" dirty="0" err="1"/>
                        <a:t>img</a:t>
                      </a:r>
                      <a:r>
                        <a:rPr lang="en-IN" sz="1100" dirty="0"/>
                        <a:t>-responsive"&gt;&lt;/a&gt;</a:t>
                      </a:r>
                      <a:endParaRPr sz="1400" dirty="0"/>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sz="1400" dirty="0"/>
                        <a:t>Download Click:</a:t>
                      </a:r>
                      <a:r>
                        <a:rPr lang="en" sz="1200" baseline="0" dirty="0"/>
                        <a:t> </a:t>
                      </a:r>
                      <a:r>
                        <a:rPr lang="en-US" sz="1100" dirty="0"/>
                        <a:t>Set the attribute </a:t>
                      </a:r>
                      <a:r>
                        <a:rPr lang="en-US" sz="1100" dirty="0">
                          <a:solidFill>
                            <a:srgbClr val="FF0000"/>
                          </a:solidFill>
                        </a:rPr>
                        <a:t>data-</a:t>
                      </a:r>
                      <a:r>
                        <a:rPr lang="en-US" sz="1100" dirty="0" err="1">
                          <a:solidFill>
                            <a:srgbClr val="FF0000"/>
                          </a:solidFill>
                        </a:rPr>
                        <a:t>customlink</a:t>
                      </a:r>
                      <a:r>
                        <a:rPr lang="en-US" sz="1100" dirty="0">
                          <a:solidFill>
                            <a:srgbClr val="FF0000"/>
                          </a:solidFill>
                        </a:rPr>
                        <a:t>="</a:t>
                      </a:r>
                      <a:r>
                        <a:rPr lang="en-US" sz="1100" dirty="0" err="1">
                          <a:solidFill>
                            <a:srgbClr val="FF0000"/>
                          </a:solidFill>
                        </a:rPr>
                        <a:t>fd</a:t>
                      </a:r>
                      <a:r>
                        <a:rPr lang="en-US" sz="1100" dirty="0">
                          <a:solidFill>
                            <a:srgbClr val="FF0000"/>
                          </a:solidFill>
                        </a:rPr>
                        <a:t>:&lt;</a:t>
                      </a:r>
                      <a:r>
                        <a:rPr lang="en-US" sz="1100" dirty="0" err="1">
                          <a:solidFill>
                            <a:srgbClr val="FF0000"/>
                          </a:solidFill>
                        </a:rPr>
                        <a:t>link_location</a:t>
                      </a:r>
                      <a:r>
                        <a:rPr lang="en-US" sz="1100" dirty="0">
                          <a:solidFill>
                            <a:srgbClr val="FF0000"/>
                          </a:solidFill>
                        </a:rPr>
                        <a:t>&gt;:&lt;</a:t>
                      </a:r>
                      <a:r>
                        <a:rPr lang="en-US" sz="1100" dirty="0" err="1">
                          <a:solidFill>
                            <a:srgbClr val="FF0000"/>
                          </a:solidFill>
                        </a:rPr>
                        <a:t>document_language</a:t>
                      </a:r>
                      <a:r>
                        <a:rPr lang="en-US" sz="1100" dirty="0">
                          <a:solidFill>
                            <a:srgbClr val="FF0000"/>
                          </a:solidFill>
                        </a:rPr>
                        <a:t>&gt;:&lt;</a:t>
                      </a:r>
                      <a:r>
                        <a:rPr lang="en-US" sz="1100" dirty="0" err="1">
                          <a:solidFill>
                            <a:srgbClr val="FF0000"/>
                          </a:solidFill>
                        </a:rPr>
                        <a:t>file_extension</a:t>
                      </a:r>
                      <a:r>
                        <a:rPr lang="en-US" sz="1100" dirty="0">
                          <a:solidFill>
                            <a:srgbClr val="FF0000"/>
                          </a:solidFill>
                        </a:rPr>
                        <a:t>&gt;"</a:t>
                      </a:r>
                      <a:endParaRPr sz="1100" dirty="0"/>
                    </a:p>
                  </a:txBody>
                  <a:tcPr marL="91425" marR="91425" marT="91425" marB="91425"/>
                </a:tc>
                <a:tc>
                  <a:txBody>
                    <a:bodyPr/>
                    <a:lstStyle/>
                    <a:p>
                      <a:pPr marL="0" lvl="0" indent="0">
                        <a:spcBef>
                          <a:spcPts val="0"/>
                        </a:spcBef>
                        <a:spcAft>
                          <a:spcPts val="0"/>
                        </a:spcAft>
                        <a:buNone/>
                      </a:pPr>
                      <a:r>
                        <a:rPr lang="en-US" sz="1100" dirty="0"/>
                        <a:t>&lt;a class="dropdown-item" </a:t>
                      </a:r>
                      <a:r>
                        <a:rPr lang="en-US" sz="1100" dirty="0" err="1"/>
                        <a:t>href</a:t>
                      </a:r>
                      <a:r>
                        <a:rPr lang="en-US" sz="1100" dirty="0"/>
                        <a:t>="https://..."</a:t>
                      </a:r>
                      <a:r>
                        <a:rPr lang="en-US" sz="1100" dirty="0">
                          <a:solidFill>
                            <a:srgbClr val="FF0000"/>
                          </a:solidFill>
                        </a:rPr>
                        <a:t>data-</a:t>
                      </a:r>
                      <a:r>
                        <a:rPr lang="en-US" sz="1100" dirty="0" err="1">
                          <a:solidFill>
                            <a:srgbClr val="FF0000"/>
                          </a:solidFill>
                        </a:rPr>
                        <a:t>customlink</a:t>
                      </a:r>
                      <a:r>
                        <a:rPr lang="en-US" sz="1100" dirty="0">
                          <a:solidFill>
                            <a:srgbClr val="FF0000"/>
                          </a:solidFill>
                        </a:rPr>
                        <a:t>="</a:t>
                      </a:r>
                      <a:r>
                        <a:rPr lang="en-US" sz="1100" dirty="0" err="1">
                          <a:solidFill>
                            <a:srgbClr val="FF0000"/>
                          </a:solidFill>
                        </a:rPr>
                        <a:t>fd:body</a:t>
                      </a:r>
                      <a:r>
                        <a:rPr lang="en-US" sz="1100" dirty="0">
                          <a:solidFill>
                            <a:srgbClr val="FF0000"/>
                          </a:solidFill>
                        </a:rPr>
                        <a:t> </a:t>
                      </a:r>
                      <a:r>
                        <a:rPr lang="en-US" sz="1100" dirty="0" err="1">
                          <a:solidFill>
                            <a:srgbClr val="FF0000"/>
                          </a:solidFill>
                        </a:rPr>
                        <a:t>content:en:pdf</a:t>
                      </a:r>
                      <a:r>
                        <a:rPr lang="en-US" sz="1100" dirty="0">
                          <a:solidFill>
                            <a:srgbClr val="FF0000"/>
                          </a:solidFill>
                        </a:rPr>
                        <a:t>"</a:t>
                      </a:r>
                      <a:r>
                        <a:rPr lang="en-US" sz="1100" dirty="0"/>
                        <a:t>&gt;Report2017.pdf&lt;/a&gt;</a:t>
                      </a:r>
                      <a:endParaRPr sz="1100" dirty="0"/>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 sz="1400" dirty="0"/>
                        <a:t>Print Link Click:</a:t>
                      </a:r>
                      <a:r>
                        <a:rPr lang="en" sz="1200" baseline="0" dirty="0"/>
                        <a:t> </a:t>
                      </a:r>
                      <a:r>
                        <a:rPr lang="en-US" sz="1100" dirty="0"/>
                        <a:t>Set the attribute </a:t>
                      </a:r>
                      <a:r>
                        <a:rPr lang="en-US" sz="1100" dirty="0">
                          <a:solidFill>
                            <a:srgbClr val="FF0000"/>
                          </a:solidFill>
                        </a:rPr>
                        <a:t>data-</a:t>
                      </a:r>
                      <a:r>
                        <a:rPr lang="en-US" sz="1100" dirty="0" err="1">
                          <a:solidFill>
                            <a:srgbClr val="FF0000"/>
                          </a:solidFill>
                        </a:rPr>
                        <a:t>customlink</a:t>
                      </a:r>
                      <a:r>
                        <a:rPr lang="en-US" sz="1100" dirty="0">
                          <a:solidFill>
                            <a:srgbClr val="FF0000"/>
                          </a:solidFill>
                        </a:rPr>
                        <a:t>="pr:&lt;</a:t>
                      </a:r>
                      <a:r>
                        <a:rPr lang="en-US" sz="1100" dirty="0" err="1">
                          <a:solidFill>
                            <a:srgbClr val="FF0000"/>
                          </a:solidFill>
                        </a:rPr>
                        <a:t>link_location</a:t>
                      </a:r>
                      <a:r>
                        <a:rPr lang="en-US" sz="1100" dirty="0">
                          <a:solidFill>
                            <a:srgbClr val="FF0000"/>
                          </a:solidFill>
                        </a:rPr>
                        <a:t>&gt;"</a:t>
                      </a:r>
                      <a:endParaRPr sz="1200" dirty="0">
                        <a:solidFill>
                          <a:srgbClr val="FF0000"/>
                        </a:solidFill>
                      </a:endParaRPr>
                    </a:p>
                  </a:txBody>
                  <a:tcPr marL="91425" marR="91425" marT="91425" marB="91425"/>
                </a:tc>
                <a:tc>
                  <a:txBody>
                    <a:bodyPr/>
                    <a:lstStyle/>
                    <a:p>
                      <a:pPr marL="0" lvl="0" indent="0">
                        <a:spcBef>
                          <a:spcPts val="0"/>
                        </a:spcBef>
                        <a:spcAft>
                          <a:spcPts val="0"/>
                        </a:spcAft>
                        <a:buNone/>
                      </a:pPr>
                      <a:r>
                        <a:rPr lang="en-IN" sz="1100" dirty="0"/>
                        <a:t>&lt;a id="printicon1" </a:t>
                      </a:r>
                      <a:r>
                        <a:rPr lang="en-IN" sz="1100" dirty="0" err="1"/>
                        <a:t>href</a:t>
                      </a:r>
                      <a:r>
                        <a:rPr lang="en-IN" sz="1100" dirty="0"/>
                        <a:t>="/en/..." target="_new" </a:t>
                      </a:r>
                      <a:r>
                        <a:rPr lang="en-IN" sz="1100" dirty="0">
                          <a:solidFill>
                            <a:srgbClr val="FF0000"/>
                          </a:solidFill>
                        </a:rPr>
                        <a:t>data-</a:t>
                      </a:r>
                      <a:r>
                        <a:rPr lang="en-IN" sz="1100" dirty="0" err="1">
                          <a:solidFill>
                            <a:srgbClr val="FF0000"/>
                          </a:solidFill>
                        </a:rPr>
                        <a:t>customlink</a:t>
                      </a:r>
                      <a:r>
                        <a:rPr lang="en-IN" sz="1100" dirty="0">
                          <a:solidFill>
                            <a:srgbClr val="FF0000"/>
                          </a:solidFill>
                        </a:rPr>
                        <a:t>="</a:t>
                      </a:r>
                      <a:r>
                        <a:rPr lang="en-IN" sz="1100" dirty="0" err="1">
                          <a:solidFill>
                            <a:srgbClr val="FF0000"/>
                          </a:solidFill>
                        </a:rPr>
                        <a:t>pr:left</a:t>
                      </a:r>
                      <a:r>
                        <a:rPr lang="en-IN" sz="1100" dirty="0">
                          <a:solidFill>
                            <a:srgbClr val="FF0000"/>
                          </a:solidFill>
                        </a:rPr>
                        <a:t> navigation"</a:t>
                      </a:r>
                      <a:r>
                        <a:rPr lang="en-IN" sz="1100" dirty="0"/>
                        <a:t> data-text="Print"&gt; &lt;</a:t>
                      </a:r>
                      <a:r>
                        <a:rPr lang="en-IN" sz="1100" dirty="0" err="1"/>
                        <a:t>i</a:t>
                      </a:r>
                      <a:r>
                        <a:rPr lang="en-IN" sz="1100" dirty="0"/>
                        <a:t> class="fa fa-print"&gt;&lt;/</a:t>
                      </a:r>
                      <a:r>
                        <a:rPr lang="en-IN" sz="1100" dirty="0" err="1"/>
                        <a:t>i</a:t>
                      </a:r>
                      <a:r>
                        <a:rPr lang="en-IN" sz="1100" dirty="0"/>
                        <a:t>&gt;&lt;span class="screen-reader-text"&gt;Print&lt;/span&gt; &lt;/a&gt;</a:t>
                      </a:r>
                      <a:endParaRPr sz="1100" dirty="0"/>
                    </a:p>
                  </a:txBody>
                  <a:tcPr marL="91425" marR="91425" marT="91425" marB="91425"/>
                </a:tc>
                <a:extLst>
                  <a:ext uri="{0D108BD9-81ED-4DB2-BD59-A6C34878D82A}">
                    <a16:rowId xmlns:a16="http://schemas.microsoft.com/office/drawing/2014/main" val="10005"/>
                  </a:ext>
                </a:extLst>
              </a:tr>
              <a:tr h="381000">
                <a:tc>
                  <a:txBody>
                    <a:bodyPr/>
                    <a:lstStyle/>
                    <a:p>
                      <a:pPr marL="0" lvl="0" indent="0">
                        <a:spcBef>
                          <a:spcPts val="0"/>
                        </a:spcBef>
                        <a:spcAft>
                          <a:spcPts val="0"/>
                        </a:spcAft>
                        <a:buNone/>
                      </a:pPr>
                      <a:r>
                        <a:rPr lang="en" sz="1400" dirty="0"/>
                        <a:t>Email Link Click: </a:t>
                      </a:r>
                      <a:r>
                        <a:rPr lang="en-US" sz="1100" dirty="0"/>
                        <a:t>Set the attribute </a:t>
                      </a:r>
                      <a:r>
                        <a:rPr lang="en-US" sz="1100" dirty="0">
                          <a:solidFill>
                            <a:srgbClr val="FF0000"/>
                          </a:solidFill>
                        </a:rPr>
                        <a:t>data-</a:t>
                      </a:r>
                      <a:r>
                        <a:rPr lang="en-US" sz="1100" dirty="0" err="1">
                          <a:solidFill>
                            <a:srgbClr val="FF0000"/>
                          </a:solidFill>
                        </a:rPr>
                        <a:t>customlink</a:t>
                      </a:r>
                      <a:r>
                        <a:rPr lang="en-US" sz="1100" dirty="0">
                          <a:solidFill>
                            <a:srgbClr val="FF0000"/>
                          </a:solidFill>
                        </a:rPr>
                        <a:t>="</a:t>
                      </a:r>
                      <a:r>
                        <a:rPr lang="en-US" sz="1100" dirty="0" err="1">
                          <a:solidFill>
                            <a:srgbClr val="FF0000"/>
                          </a:solidFill>
                        </a:rPr>
                        <a:t>em</a:t>
                      </a:r>
                      <a:r>
                        <a:rPr lang="en-US" sz="1100" dirty="0">
                          <a:solidFill>
                            <a:srgbClr val="FF0000"/>
                          </a:solidFill>
                        </a:rPr>
                        <a:t>:&lt;</a:t>
                      </a:r>
                      <a:r>
                        <a:rPr lang="en-US" sz="1100" dirty="0" err="1">
                          <a:solidFill>
                            <a:srgbClr val="FF0000"/>
                          </a:solidFill>
                        </a:rPr>
                        <a:t>link_location</a:t>
                      </a:r>
                      <a:r>
                        <a:rPr lang="en-US" sz="1100" dirty="0">
                          <a:solidFill>
                            <a:srgbClr val="FF0000"/>
                          </a:solidFill>
                        </a:rPr>
                        <a:t>&gt;"</a:t>
                      </a:r>
                      <a:endParaRPr sz="1400" dirty="0">
                        <a:solidFill>
                          <a:srgbClr val="FF0000"/>
                        </a:solidFill>
                      </a:endParaRPr>
                    </a:p>
                  </a:txBody>
                  <a:tcPr marL="91425" marR="91425" marT="91425" marB="91425"/>
                </a:tc>
                <a:tc>
                  <a:txBody>
                    <a:bodyPr/>
                    <a:lstStyle/>
                    <a:p>
                      <a:pPr marL="0" lvl="0" indent="0">
                        <a:spcBef>
                          <a:spcPts val="0"/>
                        </a:spcBef>
                        <a:spcAft>
                          <a:spcPts val="0"/>
                        </a:spcAft>
                        <a:buNone/>
                      </a:pPr>
                      <a:r>
                        <a:rPr lang="en-IN" sz="900" dirty="0"/>
                        <a:t>&lt;a </a:t>
                      </a:r>
                      <a:r>
                        <a:rPr lang="en-IN" sz="900" dirty="0" err="1"/>
                        <a:t>href</a:t>
                      </a:r>
                      <a:r>
                        <a:rPr lang="en-IN" sz="900" dirty="0"/>
                        <a:t>="</a:t>
                      </a:r>
                      <a:r>
                        <a:rPr lang="en-IN" sz="900" dirty="0" err="1"/>
                        <a:t>mailto</a:t>
                      </a:r>
                      <a:r>
                        <a:rPr lang="en-IN" sz="900" dirty="0"/>
                        <a:t>:?body=http..." id="</a:t>
                      </a:r>
                      <a:r>
                        <a:rPr lang="en-IN" sz="900" dirty="0" err="1"/>
                        <a:t>wbgmailto</a:t>
                      </a:r>
                      <a:r>
                        <a:rPr lang="en-IN" sz="900" dirty="0"/>
                        <a:t>" class="</a:t>
                      </a:r>
                      <a:r>
                        <a:rPr lang="en-IN" sz="900" dirty="0" err="1"/>
                        <a:t>Prt</a:t>
                      </a:r>
                      <a:r>
                        <a:rPr lang="en-IN" sz="900" dirty="0"/>
                        <a:t>"&gt;&lt;</a:t>
                      </a:r>
                      <a:r>
                        <a:rPr lang="en-IN" sz="900" dirty="0" err="1"/>
                        <a:t>i</a:t>
                      </a:r>
                      <a:r>
                        <a:rPr lang="en-IN" sz="900" dirty="0"/>
                        <a:t> class="fa fa-envelope" </a:t>
                      </a:r>
                      <a:r>
                        <a:rPr lang="en-IN" sz="900" dirty="0">
                          <a:solidFill>
                            <a:srgbClr val="FF0000"/>
                          </a:solidFill>
                        </a:rPr>
                        <a:t>data-</a:t>
                      </a:r>
                      <a:r>
                        <a:rPr lang="en-IN" sz="900" dirty="0" err="1">
                          <a:solidFill>
                            <a:srgbClr val="FF0000"/>
                          </a:solidFill>
                        </a:rPr>
                        <a:t>customlink</a:t>
                      </a:r>
                      <a:r>
                        <a:rPr lang="en-IN" sz="900" dirty="0">
                          <a:solidFill>
                            <a:srgbClr val="FF0000"/>
                          </a:solidFill>
                        </a:rPr>
                        <a:t>="</a:t>
                      </a:r>
                      <a:r>
                        <a:rPr lang="en-IN" sz="900" dirty="0" err="1">
                          <a:solidFill>
                            <a:srgbClr val="FF0000"/>
                          </a:solidFill>
                        </a:rPr>
                        <a:t>em:left</a:t>
                      </a:r>
                      <a:r>
                        <a:rPr lang="en-IN" sz="900" dirty="0">
                          <a:solidFill>
                            <a:srgbClr val="FF0000"/>
                          </a:solidFill>
                        </a:rPr>
                        <a:t> navigation"</a:t>
                      </a:r>
                      <a:r>
                        <a:rPr lang="en-IN" sz="900" dirty="0"/>
                        <a:t> data-text="Email"&gt;&lt;/</a:t>
                      </a:r>
                      <a:r>
                        <a:rPr lang="en-IN" sz="900" dirty="0" err="1"/>
                        <a:t>i</a:t>
                      </a:r>
                      <a:r>
                        <a:rPr lang="en-IN" sz="900" dirty="0"/>
                        <a:t>&gt;&lt;span class="screen-reader-text"&gt;Email&lt;/span&gt;&lt;/a&gt;</a:t>
                      </a:r>
                      <a:endParaRPr sz="900" dirty="0"/>
                    </a:p>
                  </a:txBody>
                  <a:tcPr marL="91425" marR="91425" marT="91425" marB="91425"/>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CB68E426-0B17-4A2A-ADBE-1CBC36C58DA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07494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53" name="Shape 153"/>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B. Custom link tracking examples </a:t>
            </a:r>
            <a:r>
              <a:rPr lang="en"/>
              <a:t> </a:t>
            </a:r>
            <a:endParaRPr/>
          </a:p>
        </p:txBody>
      </p:sp>
      <p:graphicFrame>
        <p:nvGraphicFramePr>
          <p:cNvPr id="154" name="Shape 154"/>
          <p:cNvGraphicFramePr/>
          <p:nvPr/>
        </p:nvGraphicFramePr>
        <p:xfrm>
          <a:off x="584450" y="929350"/>
          <a:ext cx="8207858" cy="2941230"/>
        </p:xfrm>
        <a:graphic>
          <a:graphicData uri="http://schemas.openxmlformats.org/drawingml/2006/table">
            <a:tbl>
              <a:tblPr>
                <a:noFill/>
                <a:tableStyleId>{6A86AD92-14BC-4949-BDB0-23C6F004AF17}</a:tableStyleId>
              </a:tblPr>
              <a:tblGrid>
                <a:gridCol w="3113343">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IN" sz="1200"/>
                        <a:t>Link Type</a:t>
                      </a:r>
                      <a:endParaRPr sz="120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a:t>Example</a:t>
                      </a: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sz="1400"/>
                        <a:t>RSS Feed Link Click:</a:t>
                      </a:r>
                      <a:r>
                        <a:rPr lang="en" sz="1400" baseline="0"/>
                        <a:t> </a:t>
                      </a:r>
                      <a:r>
                        <a:rPr lang="en-US" sz="1100" baseline="0"/>
                        <a:t>Set the attribute </a:t>
                      </a:r>
                      <a:r>
                        <a:rPr lang="en-US" sz="1100" baseline="0">
                          <a:solidFill>
                            <a:srgbClr val="FF0000"/>
                          </a:solidFill>
                        </a:rPr>
                        <a:t>data-customlink="rs:&lt;link_location&gt;"</a:t>
                      </a:r>
                      <a:endParaRPr sz="1200">
                        <a:solidFill>
                          <a:srgbClr val="FF0000"/>
                        </a:solidFill>
                      </a:endParaRPr>
                    </a:p>
                  </a:txBody>
                  <a:tcPr marL="91425" marR="91425" marT="91425" marB="91425"/>
                </a:tc>
                <a:tc>
                  <a:txBody>
                    <a:bodyPr/>
                    <a:lstStyle/>
                    <a:p>
                      <a:pPr marL="0" lvl="0" indent="0">
                        <a:spcBef>
                          <a:spcPts val="0"/>
                        </a:spcBef>
                        <a:spcAft>
                          <a:spcPts val="0"/>
                        </a:spcAft>
                        <a:buNone/>
                      </a:pPr>
                      <a:r>
                        <a:rPr lang="en-IN" sz="1100"/>
                        <a:t>&lt;a href="/climatechange/rss.xml" class="feed-icon" </a:t>
                      </a:r>
                      <a:r>
                        <a:rPr lang="en-IN" sz="1100">
                          <a:solidFill>
                            <a:srgbClr val="FF0000"/>
                          </a:solidFill>
                        </a:rPr>
                        <a:t>data-customlink="rs:left navigation"</a:t>
                      </a:r>
                      <a:r>
                        <a:rPr lang="en-IN" sz="1100"/>
                        <a:t> data-text="Conversation on the web"&gt;&lt;img src="/misc/feed.png" alt="Syndicate content" title="blogs.worldbank.org | Our conversation on the web. right now." width="16" height="16" style="vertical-align:middle;"&gt;&lt;/a&gt;</a:t>
                      </a:r>
                      <a:endParaRPr sz="1400"/>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IN" sz="1400"/>
                        <a:t>Social Share Widget Click</a:t>
                      </a:r>
                      <a:r>
                        <a:rPr lang="en" sz="1400"/>
                        <a:t>:</a:t>
                      </a:r>
                      <a:r>
                        <a:rPr lang="en" sz="1200" baseline="0"/>
                        <a:t> </a:t>
                      </a:r>
                      <a:r>
                        <a:rPr lang="en-US" sz="1100"/>
                        <a:t>Set the attribute </a:t>
                      </a:r>
                      <a:r>
                        <a:rPr lang="en-US" sz="1100">
                          <a:solidFill>
                            <a:srgbClr val="FF0000"/>
                          </a:solidFill>
                        </a:rPr>
                        <a:t> data-customlink="sw:&lt;link_location&gt;"</a:t>
                      </a:r>
                      <a:endParaRPr sz="1100"/>
                    </a:p>
                  </a:txBody>
                  <a:tcPr marL="91425" marR="91425" marT="91425" marB="91425"/>
                </a:tc>
                <a:tc>
                  <a:txBody>
                    <a:bodyPr/>
                    <a:lstStyle/>
                    <a:p>
                      <a:pPr marL="0" lvl="0" indent="0">
                        <a:spcBef>
                          <a:spcPts val="0"/>
                        </a:spcBef>
                        <a:spcAft>
                          <a:spcPts val="0"/>
                        </a:spcAft>
                        <a:buNone/>
                      </a:pPr>
                      <a:r>
                        <a:rPr lang="en-US" sz="1100"/>
                        <a:t>&lt;a href="https://www.facebook.com/sharer/sharer.php?u=http://blogs.worldbank.org/opendata/globally-over-1-billion-people-lack-access-electricity" </a:t>
                      </a:r>
                      <a:r>
                        <a:rPr lang="en-US" sz="1100">
                          <a:solidFill>
                            <a:srgbClr val="FF0000"/>
                          </a:solidFill>
                        </a:rPr>
                        <a:t>data-customlink="sw:footer"</a:t>
                      </a:r>
                      <a:r>
                        <a:rPr lang="en-US" sz="1100"/>
                        <a:t> data-text="facebook share"&gt;&amp;nbsp;f&amp;nbsp;&lt;/a&gt;</a:t>
                      </a:r>
                      <a:endParaRPr sz="1100"/>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IN" sz="1400"/>
                        <a:t>Audio Link Click</a:t>
                      </a:r>
                      <a:r>
                        <a:rPr lang="en" sz="1400"/>
                        <a:t>:</a:t>
                      </a:r>
                      <a:r>
                        <a:rPr lang="en" sz="1200" baseline="0"/>
                        <a:t> </a:t>
                      </a:r>
                      <a:r>
                        <a:rPr lang="en-US" sz="1100"/>
                        <a:t>Set the attribute </a:t>
                      </a:r>
                      <a:r>
                        <a:rPr lang="en-US" sz="1100">
                          <a:solidFill>
                            <a:srgbClr val="FF0000"/>
                          </a:solidFill>
                        </a:rPr>
                        <a:t>data-customlink="au:&lt;link_location&gt;"</a:t>
                      </a:r>
                      <a:endParaRPr sz="1200">
                        <a:solidFill>
                          <a:srgbClr val="FF0000"/>
                        </a:solidFill>
                      </a:endParaRPr>
                    </a:p>
                  </a:txBody>
                  <a:tcPr marL="91425" marR="91425" marT="91425" marB="91425"/>
                </a:tc>
                <a:tc>
                  <a:txBody>
                    <a:bodyPr/>
                    <a:lstStyle/>
                    <a:p>
                      <a:pPr marL="0" lvl="0" indent="0">
                        <a:spcBef>
                          <a:spcPts val="0"/>
                        </a:spcBef>
                        <a:spcAft>
                          <a:spcPts val="0"/>
                        </a:spcAft>
                        <a:buNone/>
                      </a:pPr>
                      <a:r>
                        <a:rPr lang="en-US" sz="1100"/>
                        <a:t> &lt;circle class="playButton__overlay" fill="#000" fill-opacity="0.08" stroke="#cc4400" cx="21.5" cy="21.5" r="21" </a:t>
                      </a:r>
                      <a:r>
                        <a:rPr lang="en-US" sz="1100">
                          <a:solidFill>
                            <a:srgbClr val="FF0000"/>
                          </a:solidFill>
                        </a:rPr>
                        <a:t>data-customlink="au:body content"</a:t>
                      </a:r>
                      <a:r>
                        <a:rPr lang="en-US" sz="1100"/>
                        <a:t> data-text="Africa’s Pulse: Focus on Closing the Infrastructure Gap to Increase Growth"&gt;&lt;/circle&gt;</a:t>
                      </a:r>
                      <a:endParaRPr sz="1100"/>
                    </a:p>
                  </a:txBody>
                  <a:tcPr marL="91425" marR="91425" marT="91425" marB="91425"/>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36470F9B-3295-4F25-99EC-284617AD76B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22821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60" name="Shape 160"/>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C. Advanced Search </a:t>
            </a:r>
            <a:r>
              <a:rPr lang="en"/>
              <a:t> </a:t>
            </a:r>
            <a:endParaRPr/>
          </a:p>
        </p:txBody>
      </p:sp>
      <p:pic>
        <p:nvPicPr>
          <p:cNvPr id="2" name="Picture 1"/>
          <p:cNvPicPr>
            <a:picLocks noChangeAspect="1"/>
          </p:cNvPicPr>
          <p:nvPr/>
        </p:nvPicPr>
        <p:blipFill>
          <a:blip r:embed="rId3"/>
          <a:stretch>
            <a:fillRect/>
          </a:stretch>
        </p:blipFill>
        <p:spPr>
          <a:xfrm>
            <a:off x="1346482" y="1130174"/>
            <a:ext cx="6519502" cy="3466825"/>
          </a:xfrm>
          <a:prstGeom prst="rect">
            <a:avLst/>
          </a:prstGeom>
          <a:ln>
            <a:solidFill>
              <a:schemeClr val="tx2"/>
            </a:solidFill>
          </a:ln>
        </p:spPr>
      </p:pic>
      <p:sp>
        <p:nvSpPr>
          <p:cNvPr id="36" name="TextBox 35"/>
          <p:cNvSpPr txBox="1"/>
          <p:nvPr/>
        </p:nvSpPr>
        <p:spPr>
          <a:xfrm>
            <a:off x="2659233" y="660427"/>
            <a:ext cx="4371034" cy="276999"/>
          </a:xfrm>
          <a:prstGeom prst="rect">
            <a:avLst/>
          </a:prstGeom>
          <a:noFill/>
        </p:spPr>
        <p:txBody>
          <a:bodyPr wrap="square" rtlCol="0">
            <a:spAutoFit/>
          </a:bodyPr>
          <a:lstStyle/>
          <a:p>
            <a:r>
              <a:rPr lang="en-IN" sz="1200"/>
              <a:t>Please refer the next slide for search link tracking details</a:t>
            </a:r>
          </a:p>
        </p:txBody>
      </p:sp>
      <p:sp>
        <p:nvSpPr>
          <p:cNvPr id="3" name="Slide Number Placeholder 2">
            <a:extLst>
              <a:ext uri="{FF2B5EF4-FFF2-40B4-BE49-F238E27FC236}">
                <a16:creationId xmlns:a16="http://schemas.microsoft.com/office/drawing/2014/main" id="{7D2D4026-C384-4151-B0D2-3198161A4B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40071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4. Advanced tracking  </a:t>
            </a:r>
            <a:endParaRPr sz="1800"/>
          </a:p>
        </p:txBody>
      </p:sp>
      <p:sp>
        <p:nvSpPr>
          <p:cNvPr id="160" name="Shape 160"/>
          <p:cNvSpPr txBox="1">
            <a:spLocks noGrp="1"/>
          </p:cNvSpPr>
          <p:nvPr>
            <p:ph type="title"/>
          </p:nvPr>
        </p:nvSpPr>
        <p:spPr>
          <a:xfrm>
            <a:off x="584450" y="196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C. Advanced Search </a:t>
            </a:r>
            <a:r>
              <a:rPr lang="en"/>
              <a:t> </a:t>
            </a:r>
            <a:endParaRPr/>
          </a:p>
        </p:txBody>
      </p:sp>
      <p:graphicFrame>
        <p:nvGraphicFramePr>
          <p:cNvPr id="5" name="Shape 154"/>
          <p:cNvGraphicFramePr/>
          <p:nvPr/>
        </p:nvGraphicFramePr>
        <p:xfrm>
          <a:off x="584450" y="919302"/>
          <a:ext cx="8207858" cy="2636400"/>
        </p:xfrm>
        <a:graphic>
          <a:graphicData uri="http://schemas.openxmlformats.org/drawingml/2006/table">
            <a:tbl>
              <a:tblPr>
                <a:noFill/>
                <a:tableStyleId>{6A86AD92-14BC-4949-BDB0-23C6F004AF17}</a:tableStyleId>
              </a:tblPr>
              <a:tblGrid>
                <a:gridCol w="3113343">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IN" sz="1200"/>
                        <a:t>Link Type</a:t>
                      </a:r>
                      <a:endParaRPr sz="120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a:t>Example</a:t>
                      </a: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IN" sz="1400"/>
                        <a:t>Search Result Link Click</a:t>
                      </a:r>
                      <a:r>
                        <a:rPr lang="en" sz="1400"/>
                        <a:t>:</a:t>
                      </a:r>
                      <a:r>
                        <a:rPr lang="en" sz="1400" baseline="0"/>
                        <a:t> </a:t>
                      </a:r>
                      <a:r>
                        <a:rPr lang="en-US" sz="1100" baseline="0"/>
                        <a:t>Set the attribute </a:t>
                      </a:r>
                      <a:r>
                        <a:rPr lang="en-US" sz="1100" baseline="0">
                          <a:solidFill>
                            <a:srgbClr val="FF0000"/>
                          </a:solidFill>
                        </a:rPr>
                        <a:t> data-customlink="sr:&lt;link_location&gt;"</a:t>
                      </a:r>
                      <a:endParaRPr sz="1200">
                        <a:solidFill>
                          <a:srgbClr val="FF0000"/>
                        </a:solidFill>
                      </a:endParaRPr>
                    </a:p>
                  </a:txBody>
                  <a:tcPr marL="91425" marR="91425" marT="91425" marB="91425"/>
                </a:tc>
                <a:tc>
                  <a:txBody>
                    <a:bodyPr/>
                    <a:lstStyle/>
                    <a:p>
                      <a:pPr marL="0" lvl="0" indent="0">
                        <a:spcBef>
                          <a:spcPts val="0"/>
                        </a:spcBef>
                        <a:spcAft>
                          <a:spcPts val="0"/>
                        </a:spcAft>
                        <a:buNone/>
                      </a:pPr>
                      <a:r>
                        <a:rPr lang="en-IN" sz="1100" b="0" i="0" u="none" strike="noStrike" cap="none">
                          <a:solidFill>
                            <a:srgbClr val="000000"/>
                          </a:solidFill>
                          <a:latin typeface="Arial"/>
                          <a:ea typeface="Arial"/>
                          <a:cs typeface="Arial"/>
                          <a:sym typeface="Arial"/>
                        </a:rPr>
                        <a:t>&lt;</a:t>
                      </a:r>
                      <a:r>
                        <a:rPr lang="en-US" sz="1100" b="0" i="0" u="none" strike="noStrike" cap="none">
                          <a:solidFill>
                            <a:srgbClr val="000000"/>
                          </a:solidFill>
                          <a:latin typeface="Arial"/>
                          <a:ea typeface="Arial"/>
                          <a:cs typeface="Arial"/>
                          <a:sym typeface="Arial"/>
                        </a:rPr>
                        <a:t> &lt;a href="https://data.worldbank.org/indicator/NY.GDP.MKTP.KD.ZG" </a:t>
                      </a:r>
                      <a:r>
                        <a:rPr lang="en-US" sz="1100" b="0" i="0" u="none" strike="noStrike" cap="none">
                          <a:solidFill>
                            <a:srgbClr val="FF0000"/>
                          </a:solidFill>
                          <a:latin typeface="Arial"/>
                          <a:ea typeface="Arial"/>
                          <a:cs typeface="Arial"/>
                          <a:sym typeface="Arial"/>
                        </a:rPr>
                        <a:t>data-customlink="sr:body content"&gt;</a:t>
                      </a:r>
                      <a:r>
                        <a:rPr lang="en-IN" sz="1100" b="0" i="0" u="none" strike="noStrike" cap="none">
                          <a:solidFill>
                            <a:srgbClr val="000000"/>
                          </a:solidFill>
                          <a:latin typeface="Arial"/>
                          <a:ea typeface="Arial"/>
                          <a:cs typeface="Arial"/>
                          <a:sym typeface="Arial"/>
                        </a:rPr>
                        <a:t>GDP growth (annual %) | Data</a:t>
                      </a:r>
                      <a:r>
                        <a:rPr lang="en-US" sz="1100" b="0" i="0" u="none" strike="noStrike" cap="none">
                          <a:solidFill>
                            <a:srgbClr val="000000"/>
                          </a:solidFill>
                          <a:latin typeface="Arial"/>
                          <a:ea typeface="Arial"/>
                          <a:cs typeface="Arial"/>
                          <a:sym typeface="Arial"/>
                        </a:rPr>
                        <a:t>&lt;/a&gt;</a:t>
                      </a:r>
                      <a:endParaRPr sz="1100" b="0" i="0" u="none" strike="noStrike" cap="none">
                        <a:solidFill>
                          <a:srgbClr val="000000"/>
                        </a:solidFill>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IN" sz="1400"/>
                        <a:t>Search Filter Click</a:t>
                      </a:r>
                      <a:r>
                        <a:rPr lang="en" sz="1400"/>
                        <a:t>:</a:t>
                      </a:r>
                      <a:r>
                        <a:rPr lang="en" sz="1200" baseline="0"/>
                        <a:t> </a:t>
                      </a:r>
                      <a:r>
                        <a:rPr lang="en-US" sz="1100"/>
                        <a:t>Set the attribute </a:t>
                      </a:r>
                      <a:r>
                        <a:rPr lang="en-US" sz="1100">
                          <a:solidFill>
                            <a:srgbClr val="FF0000"/>
                          </a:solidFill>
                        </a:rPr>
                        <a:t>data-customlink="sr:&lt;link_location&gt;"</a:t>
                      </a:r>
                      <a:endParaRPr sz="1100">
                        <a:solidFill>
                          <a:srgbClr val="FF0000"/>
                        </a:solidFill>
                      </a:endParaRPr>
                    </a:p>
                  </a:txBody>
                  <a:tcPr marL="91425" marR="91425" marT="91425" marB="91425"/>
                </a:tc>
                <a:tc>
                  <a:txBody>
                    <a:bodyPr/>
                    <a:lstStyle/>
                    <a:p>
                      <a:pPr marL="0" lvl="0" indent="0">
                        <a:spcBef>
                          <a:spcPts val="0"/>
                        </a:spcBef>
                        <a:spcAft>
                          <a:spcPts val="0"/>
                        </a:spcAft>
                        <a:buNone/>
                      </a:pPr>
                      <a:r>
                        <a:rPr lang="en-US" sz="1100"/>
                        <a:t>&lt;a class="" href="/en/search?q=gdp+growth.." </a:t>
                      </a:r>
                      <a:r>
                        <a:rPr lang="en-US" sz="1100">
                          <a:solidFill>
                            <a:srgbClr val="FF0000"/>
                          </a:solidFill>
                        </a:rPr>
                        <a:t>data-customlink="sf:body content"</a:t>
                      </a:r>
                      <a:r>
                        <a:rPr lang="en-US" sz="1100"/>
                        <a:t>&gt;Data&lt;/a&gt;</a:t>
                      </a:r>
                      <a:endParaRPr sz="1100"/>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IN" sz="1400"/>
                        <a:t>Search Sort Click</a:t>
                      </a:r>
                      <a:r>
                        <a:rPr lang="en" sz="1400"/>
                        <a:t>:</a:t>
                      </a:r>
                      <a:r>
                        <a:rPr lang="en" sz="1200" baseline="0"/>
                        <a:t> </a:t>
                      </a:r>
                      <a:r>
                        <a:rPr lang="en-US" sz="1100">
                          <a:solidFill>
                            <a:schemeClr val="tx1"/>
                          </a:solidFill>
                        </a:rPr>
                        <a:t>Set the attribute </a:t>
                      </a:r>
                      <a:r>
                        <a:rPr lang="en-US" sz="1100">
                          <a:solidFill>
                            <a:srgbClr val="FF0000"/>
                          </a:solidFill>
                        </a:rPr>
                        <a:t>data-customlink="ss:&lt;link_location&gt;" </a:t>
                      </a:r>
                      <a:endParaRPr sz="1200">
                        <a:solidFill>
                          <a:srgbClr val="FF0000"/>
                        </a:solidFill>
                      </a:endParaRPr>
                    </a:p>
                  </a:txBody>
                  <a:tcPr marL="91425" marR="91425" marT="91425" marB="91425"/>
                </a:tc>
                <a:tc>
                  <a:txBody>
                    <a:bodyPr/>
                    <a:lstStyle/>
                    <a:p>
                      <a:pPr marL="0" lvl="0" indent="0">
                        <a:spcBef>
                          <a:spcPts val="0"/>
                        </a:spcBef>
                        <a:spcAft>
                          <a:spcPts val="0"/>
                        </a:spcAft>
                        <a:buNone/>
                      </a:pPr>
                      <a:r>
                        <a:rPr lang="en-US" sz="1100"/>
                        <a:t>&lt;a id="date" href="/en/search?q=gdp+growth&amp;..." </a:t>
                      </a:r>
                      <a:r>
                        <a:rPr lang="en-US" sz="1100">
                          <a:solidFill>
                            <a:srgbClr val="FF0000"/>
                          </a:solidFill>
                        </a:rPr>
                        <a:t>data-customlink="ss:header"</a:t>
                      </a:r>
                      <a:r>
                        <a:rPr lang="en-US" sz="1100"/>
                        <a:t>&gt;Date&lt;/a&gt;</a:t>
                      </a:r>
                      <a:endParaRPr sz="1100"/>
                    </a:p>
                  </a:txBody>
                  <a:tcPr marL="91425" marR="91425" marT="91425" marB="91425"/>
                </a:tc>
                <a:extLst>
                  <a:ext uri="{0D108BD9-81ED-4DB2-BD59-A6C34878D82A}">
                    <a16:rowId xmlns:a16="http://schemas.microsoft.com/office/drawing/2014/main" val="10005"/>
                  </a:ext>
                </a:extLst>
              </a:tr>
              <a:tr h="381000">
                <a:tc>
                  <a:txBody>
                    <a:bodyPr/>
                    <a:lstStyle/>
                    <a:p>
                      <a:pPr marL="0" lvl="0" indent="0">
                        <a:spcBef>
                          <a:spcPts val="0"/>
                        </a:spcBef>
                        <a:spcAft>
                          <a:spcPts val="0"/>
                        </a:spcAft>
                        <a:buNone/>
                      </a:pPr>
                      <a:r>
                        <a:rPr lang="en-IN" sz="1400"/>
                        <a:t>Search Pagination Link Click</a:t>
                      </a:r>
                      <a:r>
                        <a:rPr lang="en" sz="1400"/>
                        <a:t>:</a:t>
                      </a:r>
                      <a:r>
                        <a:rPr lang="en" sz="1200" baseline="0"/>
                        <a:t> </a:t>
                      </a:r>
                      <a:r>
                        <a:rPr lang="en-US" sz="1100">
                          <a:solidFill>
                            <a:schemeClr val="tx1"/>
                          </a:solidFill>
                        </a:rPr>
                        <a:t>Set the attribute </a:t>
                      </a:r>
                      <a:r>
                        <a:rPr lang="en-US" sz="1100">
                          <a:solidFill>
                            <a:srgbClr val="FF0000"/>
                          </a:solidFill>
                        </a:rPr>
                        <a:t>data-customlink="sp:&lt;link_location&gt;"</a:t>
                      </a:r>
                      <a:endParaRPr sz="1200">
                        <a:solidFill>
                          <a:srgbClr val="FF0000"/>
                        </a:solidFill>
                      </a:endParaRPr>
                    </a:p>
                  </a:txBody>
                  <a:tcPr marL="91425" marR="91425" marT="91425" marB="91425"/>
                </a:tc>
                <a:tc>
                  <a:txBody>
                    <a:bodyPr/>
                    <a:lstStyle/>
                    <a:p>
                      <a:pPr marL="0" lvl="0" indent="0">
                        <a:spcBef>
                          <a:spcPts val="0"/>
                        </a:spcBef>
                        <a:spcAft>
                          <a:spcPts val="0"/>
                        </a:spcAft>
                        <a:buNone/>
                      </a:pPr>
                      <a:r>
                        <a:rPr lang="en-US" sz="1100"/>
                        <a:t>&lt;a href="/en/search?q=gdp+growth&amp;..." </a:t>
                      </a:r>
                      <a:r>
                        <a:rPr lang="en-US" sz="1100">
                          <a:solidFill>
                            <a:srgbClr val="FF0000"/>
                          </a:solidFill>
                        </a:rPr>
                        <a:t>data-customlink="sp:footer"</a:t>
                      </a:r>
                      <a:r>
                        <a:rPr lang="en-US" sz="1100"/>
                        <a:t>&gt;2&lt;/a&gt;</a:t>
                      </a:r>
                      <a:endParaRPr sz="1100"/>
                    </a:p>
                  </a:txBody>
                  <a:tcPr marL="91425" marR="91425" marT="91425" marB="91425"/>
                </a:tc>
                <a:extLst>
                  <a:ext uri="{0D108BD9-81ED-4DB2-BD59-A6C34878D82A}">
                    <a16:rowId xmlns:a16="http://schemas.microsoft.com/office/drawing/2014/main" val="1363631382"/>
                  </a:ext>
                </a:extLst>
              </a:tr>
            </a:tbl>
          </a:graphicData>
        </a:graphic>
      </p:graphicFrame>
      <p:sp>
        <p:nvSpPr>
          <p:cNvPr id="2" name="Slide Number Placeholder 1">
            <a:extLst>
              <a:ext uri="{FF2B5EF4-FFF2-40B4-BE49-F238E27FC236}">
                <a16:creationId xmlns:a16="http://schemas.microsoft.com/office/drawing/2014/main" id="{A47993A7-6814-4C53-865E-42921EC41F2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57323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subTitle" idx="1"/>
          </p:nvPr>
        </p:nvSpPr>
        <p:spPr>
          <a:xfrm>
            <a:off x="311700" y="29933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document </a:t>
            </a:r>
            <a:r>
              <a:rPr lang="en-US"/>
              <a:t>is</a:t>
            </a:r>
            <a:r>
              <a:rPr lang="en"/>
              <a:t> divided into 4 main areas</a:t>
            </a:r>
            <a:endParaRPr/>
          </a:p>
        </p:txBody>
      </p:sp>
      <p:sp>
        <p:nvSpPr>
          <p:cNvPr id="9" name="Shape 85">
            <a:extLst>
              <a:ext uri="{FF2B5EF4-FFF2-40B4-BE49-F238E27FC236}">
                <a16:creationId xmlns:a16="http://schemas.microsoft.com/office/drawing/2014/main" id="{BE26A42C-1F3E-404B-A560-803D62D7965E}"/>
              </a:ext>
            </a:extLst>
          </p:cNvPr>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342900" algn="l">
              <a:buFont typeface="+mj-lt"/>
              <a:buAutoNum type="arabicPeriod"/>
            </a:pPr>
            <a:r>
              <a:rPr lang="en-US" sz="2400" dirty="0"/>
              <a:t>How it works </a:t>
            </a:r>
            <a:endParaRPr lang="en-US" sz="2400"/>
          </a:p>
          <a:p>
            <a:pPr marL="342900" algn="l">
              <a:buFont typeface="+mj-lt"/>
              <a:buAutoNum type="arabicPeriod"/>
            </a:pPr>
            <a:r>
              <a:rPr lang="en-US" sz="2400" dirty="0"/>
              <a:t>DTM / Launch</a:t>
            </a:r>
          </a:p>
          <a:p>
            <a:pPr marL="342900" algn="l">
              <a:buFont typeface="+mj-lt"/>
              <a:buAutoNum type="arabicPeriod"/>
            </a:pPr>
            <a:r>
              <a:rPr lang="en-US" sz="2400" dirty="0"/>
              <a:t>Data layer </a:t>
            </a:r>
          </a:p>
          <a:p>
            <a:pPr marL="939800" lvl="1" indent="-457200" algn="l">
              <a:buFont typeface="+mj-lt"/>
              <a:buAutoNum type="alphaLcParenR"/>
            </a:pPr>
            <a:r>
              <a:rPr lang="en-US" sz="2400" dirty="0"/>
              <a:t>Regular Pages</a:t>
            </a:r>
          </a:p>
          <a:p>
            <a:pPr marL="939800" lvl="1" indent="-457200" algn="l">
              <a:buFont typeface="+mj-lt"/>
              <a:buAutoNum type="alphaLcParenR"/>
            </a:pPr>
            <a:r>
              <a:rPr lang="en-US" sz="2400" dirty="0"/>
              <a:t>Search Page</a:t>
            </a:r>
          </a:p>
          <a:p>
            <a:pPr marL="939800" lvl="1" indent="-457200" algn="l">
              <a:buFont typeface="+mj-lt"/>
              <a:buAutoNum type="alphaLcParenR"/>
            </a:pPr>
            <a:r>
              <a:rPr lang="en-US" sz="2400" dirty="0"/>
              <a:t>Error Page </a:t>
            </a:r>
          </a:p>
          <a:p>
            <a:pPr marL="800100" lvl="1" algn="l">
              <a:buFont typeface="+mj-lt"/>
              <a:buAutoNum type="alphaLcParenR"/>
            </a:pPr>
            <a:r>
              <a:rPr lang="en-US" sz="2400" dirty="0"/>
              <a:t> Single Page Apps</a:t>
            </a:r>
          </a:p>
          <a:p>
            <a:pPr marL="342900" algn="l">
              <a:buFont typeface="+mj-lt"/>
              <a:buAutoNum type="arabicPeriod"/>
            </a:pPr>
            <a:r>
              <a:rPr lang="en-US" sz="2400" dirty="0"/>
              <a:t>Advanced Tracking</a:t>
            </a:r>
          </a:p>
          <a:p>
            <a:pPr marL="342900" algn="l">
              <a:buFont typeface="+mj-lt"/>
              <a:buAutoNum type="arabicPeriod"/>
            </a:pPr>
            <a:r>
              <a:rPr lang="en-US" sz="2400" dirty="0"/>
              <a:t>Examples  </a:t>
            </a:r>
          </a:p>
        </p:txBody>
      </p:sp>
    </p:spTree>
    <p:extLst>
      <p:ext uri="{BB962C8B-B14F-4D97-AF65-F5344CB8AC3E}">
        <p14:creationId xmlns:p14="http://schemas.microsoft.com/office/powerpoint/2010/main" val="285365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lvl="0"/>
            <a:r>
              <a:rPr lang="en" sz="1800"/>
              <a:t>4. Advanced tracking </a:t>
            </a:r>
            <a:endParaRPr sz="1800"/>
          </a:p>
        </p:txBody>
      </p:sp>
      <p:sp>
        <p:nvSpPr>
          <p:cNvPr id="136" name="Shape 136"/>
          <p:cNvSpPr txBox="1">
            <a:spLocks noGrp="1"/>
          </p:cNvSpPr>
          <p:nvPr>
            <p:ph type="title"/>
          </p:nvPr>
        </p:nvSpPr>
        <p:spPr>
          <a:xfrm>
            <a:off x="480088" y="322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D. Form Tracking</a:t>
            </a:r>
            <a:r>
              <a:rPr lang="en"/>
              <a:t> </a:t>
            </a:r>
            <a:endParaRPr/>
          </a:p>
        </p:txBody>
      </p:sp>
      <p:graphicFrame>
        <p:nvGraphicFramePr>
          <p:cNvPr id="5" name="Shape 119"/>
          <p:cNvGraphicFramePr/>
          <p:nvPr/>
        </p:nvGraphicFramePr>
        <p:xfrm>
          <a:off x="2871387" y="1462225"/>
          <a:ext cx="4114204" cy="3256123"/>
        </p:xfrm>
        <a:graphic>
          <a:graphicData uri="http://schemas.openxmlformats.org/drawingml/2006/table">
            <a:tbl>
              <a:tblPr>
                <a:noFill/>
                <a:tableStyleId>{6A86AD92-14BC-4949-BDB0-23C6F004AF17}</a:tableStyleId>
              </a:tblPr>
              <a:tblGrid>
                <a:gridCol w="4114204">
                  <a:extLst>
                    <a:ext uri="{9D8B030D-6E8A-4147-A177-3AD203B41FA5}">
                      <a16:colId xmlns:a16="http://schemas.microsoft.com/office/drawing/2014/main" val="20000"/>
                    </a:ext>
                  </a:extLst>
                </a:gridCol>
              </a:tblGrid>
              <a:tr h="1470825">
                <a:tc>
                  <a:txBody>
                    <a:bodyPr/>
                    <a:lstStyle/>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wbgData.page =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pageInfo: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pageName: "en:newsletter-subscription",</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pageCategory: "forms",</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pageUid: "febabc8d-5f1b-480b-9003-6421011451ca",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pageFirstPub: "09-25-2017",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pageLastMod: "03-15-2018",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contentType:"About",</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topicTag:"not available",</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hier1:"ecrcc~other",</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channel:"EXT Newsletter en EXT",</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webpackage:"",</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a:t>
                      </a:r>
                      <a:r>
                        <a:rPr lang="en-IN" sz="1100">
                          <a:solidFill>
                            <a:srgbClr val="FF0000"/>
                          </a:solidFill>
                          <a:latin typeface="Calibri" panose="020F0502020204030204" pitchFamily="34" charset="0"/>
                          <a:ea typeface="Calibri"/>
                          <a:cs typeface="Calibri" panose="020F0502020204030204" pitchFamily="34" charset="0"/>
                          <a:sym typeface="Calibri"/>
                        </a:rPr>
                        <a:t>formName: </a:t>
                      </a:r>
                      <a:r>
                        <a:rPr lang="en-IN" sz="1100">
                          <a:solidFill>
                            <a:schemeClr val="dk1"/>
                          </a:solidFill>
                          <a:latin typeface="Calibri" panose="020F0502020204030204" pitchFamily="34" charset="0"/>
                          <a:ea typeface="Calibri"/>
                          <a:cs typeface="Calibri" panose="020F0502020204030204" pitchFamily="34" charset="0"/>
                          <a:sym typeface="Calibri"/>
                        </a:rPr>
                        <a:t>"World Bank Group Newsletters",</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a:t>
                      </a:r>
                      <a:r>
                        <a:rPr lang="en-IN" sz="1100">
                          <a:solidFill>
                            <a:srgbClr val="FF0000"/>
                          </a:solidFill>
                          <a:latin typeface="Calibri" panose="020F0502020204030204" pitchFamily="34" charset="0"/>
                          <a:ea typeface="Calibri"/>
                          <a:cs typeface="Calibri" panose="020F0502020204030204" pitchFamily="34" charset="0"/>
                          <a:sym typeface="Calibri"/>
                        </a:rPr>
                        <a:t>formType: </a:t>
                      </a:r>
                      <a:r>
                        <a:rPr lang="en-IN" sz="1100">
                          <a:solidFill>
                            <a:schemeClr val="dk1"/>
                          </a:solidFill>
                          <a:latin typeface="Calibri" panose="020F0502020204030204" pitchFamily="34" charset="0"/>
                          <a:ea typeface="Calibri"/>
                          <a:cs typeface="Calibri" panose="020F0502020204030204" pitchFamily="34" charset="0"/>
                          <a:sym typeface="Calibri"/>
                        </a:rPr>
                        <a:t>"Newsletter"</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a:t>
                      </a:r>
                    </a:p>
                    <a:p>
                      <a:pPr marL="0" lvl="0" indent="0" rtl="0">
                        <a:lnSpc>
                          <a:spcPct val="115000"/>
                        </a:lnSpc>
                        <a:spcBef>
                          <a:spcPts val="0"/>
                        </a:spcBef>
                        <a:spcAft>
                          <a:spcPts val="0"/>
                        </a:spcAft>
                        <a:buClr>
                          <a:schemeClr val="dk1"/>
                        </a:buClr>
                        <a:buSzPts val="1100"/>
                        <a:buFont typeface="Arial"/>
                        <a:buNone/>
                      </a:pPr>
                      <a:r>
                        <a:rPr lang="en-IN" sz="1100">
                          <a:solidFill>
                            <a:schemeClr val="dk1"/>
                          </a:solidFill>
                          <a:latin typeface="Calibri" panose="020F0502020204030204" pitchFamily="34" charset="0"/>
                          <a:ea typeface="Calibri"/>
                          <a:cs typeface="Calibri" panose="020F0502020204030204" pitchFamily="34" charset="0"/>
                          <a:sym typeface="Calibri"/>
                        </a:rPr>
                        <a:t>       },</a:t>
                      </a:r>
                      <a:endParaRPr sz="1000">
                        <a:solidFill>
                          <a:schemeClr val="dk1"/>
                        </a:solidFill>
                        <a:latin typeface="Calibri" panose="020F0502020204030204" pitchFamily="34" charset="0"/>
                        <a:ea typeface="Calibri"/>
                        <a:cs typeface="Calibri" panose="020F0502020204030204" pitchFamily="34" charset="0"/>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6" name="Shape 120"/>
          <p:cNvSpPr/>
          <p:nvPr/>
        </p:nvSpPr>
        <p:spPr>
          <a:xfrm>
            <a:off x="480088" y="894850"/>
            <a:ext cx="2391300" cy="481500"/>
          </a:xfrm>
          <a:prstGeom prst="wedgeRectCallout">
            <a:avLst>
              <a:gd name="adj1" fmla="val 48623"/>
              <a:gd name="adj2" fmla="val 863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E.1. In addition to the mandatory values on slide 6, populate the these additional data layer.</a:t>
            </a:r>
            <a:endParaRPr sz="800"/>
          </a:p>
        </p:txBody>
      </p:sp>
      <p:sp>
        <p:nvSpPr>
          <p:cNvPr id="2" name="Slide Number Placeholder 1">
            <a:extLst>
              <a:ext uri="{FF2B5EF4-FFF2-40B4-BE49-F238E27FC236}">
                <a16:creationId xmlns:a16="http://schemas.microsoft.com/office/drawing/2014/main" id="{55F489E0-9C13-48CE-BBD2-30DD57938EB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91269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3175" y="35800"/>
            <a:ext cx="8520600" cy="572700"/>
          </a:xfrm>
          <a:prstGeom prst="rect">
            <a:avLst/>
          </a:prstGeom>
        </p:spPr>
        <p:txBody>
          <a:bodyPr spcFirstLastPara="1" wrap="square" lIns="91425" tIns="91425" rIns="91425" bIns="91425" anchor="t" anchorCtr="0">
            <a:noAutofit/>
          </a:bodyPr>
          <a:lstStyle/>
          <a:p>
            <a:pPr lvl="0"/>
            <a:r>
              <a:rPr lang="en" sz="1800"/>
              <a:t>4. Advanced tracking </a:t>
            </a:r>
            <a:endParaRPr sz="1800"/>
          </a:p>
        </p:txBody>
      </p:sp>
      <p:sp>
        <p:nvSpPr>
          <p:cNvPr id="136" name="Shape 136"/>
          <p:cNvSpPr txBox="1">
            <a:spLocks noGrp="1"/>
          </p:cNvSpPr>
          <p:nvPr>
            <p:ph type="title"/>
          </p:nvPr>
        </p:nvSpPr>
        <p:spPr>
          <a:xfrm>
            <a:off x="480088" y="322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D. Form Tracking</a:t>
            </a:r>
            <a:r>
              <a:rPr lang="en"/>
              <a:t> </a:t>
            </a:r>
            <a:endParaRPr/>
          </a:p>
        </p:txBody>
      </p:sp>
      <p:sp>
        <p:nvSpPr>
          <p:cNvPr id="138" name="Shape 138"/>
          <p:cNvSpPr txBox="1"/>
          <p:nvPr/>
        </p:nvSpPr>
        <p:spPr>
          <a:xfrm>
            <a:off x="480088" y="929350"/>
            <a:ext cx="7994062" cy="3094416"/>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IN" sz="1200"/>
              <a:t>If complete page is a form page, set the data layer properties </a:t>
            </a:r>
            <a:r>
              <a:rPr lang="en-IN" sz="1200">
                <a:solidFill>
                  <a:srgbClr val="FF0000"/>
                </a:solidFill>
              </a:rPr>
              <a:t>wbgData.page.pagInfo.formName </a:t>
            </a:r>
            <a:r>
              <a:rPr lang="en-IN" sz="1200"/>
              <a:t>and </a:t>
            </a:r>
            <a:r>
              <a:rPr lang="en-IN" sz="1200">
                <a:solidFill>
                  <a:srgbClr val="FF0000"/>
                </a:solidFill>
              </a:rPr>
              <a:t>wbgData.page.pagInfo.formType </a:t>
            </a:r>
            <a:r>
              <a:rPr lang="en-IN" sz="1200"/>
              <a:t>with valid values</a:t>
            </a:r>
            <a:br>
              <a:rPr lang="en-IN" sz="1200"/>
            </a:br>
            <a:endParaRPr lang="en-IN" sz="1200"/>
          </a:p>
          <a:p>
            <a:pPr marL="171450" lvl="0" indent="-171450">
              <a:buFont typeface="Arial" panose="020B0604020202020204" pitchFamily="34" charset="0"/>
              <a:buChar char="•"/>
            </a:pPr>
            <a:r>
              <a:rPr lang="en-US" sz="1200"/>
              <a:t>If the form to be tracked is a part of any page, set an attribute </a:t>
            </a:r>
            <a:r>
              <a:rPr lang="en-US" sz="1200">
                <a:solidFill>
                  <a:srgbClr val="FF0000"/>
                </a:solidFill>
              </a:rPr>
              <a:t>data-form=&lt;form_name&gt;:&lt;form_type&gt; </a:t>
            </a:r>
            <a:r>
              <a:rPr lang="en-US" sz="1200"/>
              <a:t>in each of the form objects (like input box, submit button etc.)</a:t>
            </a:r>
            <a:br>
              <a:rPr lang="en-US" sz="1200"/>
            </a:br>
            <a:endParaRPr lang="en-US" sz="1200"/>
          </a:p>
          <a:p>
            <a:pPr marL="171450" lvl="0" indent="-171450">
              <a:buFont typeface="Arial" panose="020B0604020202020204" pitchFamily="34" charset="0"/>
              <a:buChar char="•"/>
            </a:pPr>
            <a:r>
              <a:rPr lang="en-US" sz="1200"/>
              <a:t>Set the property </a:t>
            </a:r>
            <a:r>
              <a:rPr lang="en-US" sz="1200">
                <a:solidFill>
                  <a:srgbClr val="FF0000"/>
                </a:solidFill>
              </a:rPr>
              <a:t>wbgData.page.pagInfo.formSubmit = "Y"</a:t>
            </a:r>
            <a:r>
              <a:rPr lang="en-US" sz="1200"/>
              <a:t> in the data layer when a form is successfully submitted. This property should be set on the page which is loaded after the form submission</a:t>
            </a:r>
            <a:br>
              <a:rPr lang="en-US" sz="1200"/>
            </a:br>
            <a:br>
              <a:rPr lang="en-US" sz="1200"/>
            </a:br>
            <a:r>
              <a:rPr lang="en-US" sz="1200">
                <a:solidFill>
                  <a:srgbClr val="FF0000"/>
                </a:solidFill>
              </a:rPr>
              <a:t>wbgData.page.pagInfo.formName</a:t>
            </a:r>
            <a:r>
              <a:rPr lang="en-US" sz="1200"/>
              <a:t> and </a:t>
            </a:r>
            <a:r>
              <a:rPr lang="en-US" sz="1200">
                <a:solidFill>
                  <a:srgbClr val="FF0000"/>
                </a:solidFill>
              </a:rPr>
              <a:t>wbgData.page.pagInfo.formType</a:t>
            </a:r>
            <a:r>
              <a:rPr lang="en-US" sz="1200"/>
              <a:t> should also be retained on this page</a:t>
            </a:r>
            <a:br>
              <a:rPr lang="en-US" sz="1200"/>
            </a:br>
            <a:br>
              <a:rPr lang="en-US" sz="1200"/>
            </a:br>
            <a:r>
              <a:rPr lang="en-US" sz="1200"/>
              <a:t>Please refer the next slide for example</a:t>
            </a:r>
          </a:p>
          <a:p>
            <a:pPr lvl="0"/>
            <a:endParaRPr lang="en-IN" sz="1200"/>
          </a:p>
        </p:txBody>
      </p:sp>
      <p:sp>
        <p:nvSpPr>
          <p:cNvPr id="2" name="Slide Number Placeholder 1">
            <a:extLst>
              <a:ext uri="{FF2B5EF4-FFF2-40B4-BE49-F238E27FC236}">
                <a16:creationId xmlns:a16="http://schemas.microsoft.com/office/drawing/2014/main" id="{6BB8E6ED-8EB8-4A5E-A7C9-3B6240DE7A5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85663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5138057" y="99978"/>
            <a:ext cx="4005943" cy="487639"/>
          </a:xfrm>
          <a:prstGeom prst="rect">
            <a:avLst/>
          </a:prstGeom>
        </p:spPr>
        <p:txBody>
          <a:bodyPr spcFirstLastPara="1" wrap="square" lIns="91425" tIns="91425" rIns="91425" bIns="91425" anchor="t" anchorCtr="0">
            <a:noAutofit/>
          </a:bodyPr>
          <a:lstStyle/>
          <a:p>
            <a:pPr marL="114300" lvl="0" indent="0">
              <a:spcBef>
                <a:spcPts val="0"/>
              </a:spcBef>
              <a:spcAft>
                <a:spcPts val="0"/>
              </a:spcAft>
              <a:buSzPts val="1800"/>
              <a:buNone/>
            </a:pPr>
            <a:r>
              <a:rPr lang="en" sz="1400"/>
              <a:t>Example values of each data layer element </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graphicFrame>
        <p:nvGraphicFramePr>
          <p:cNvPr id="3" name="Table 2">
            <a:extLst>
              <a:ext uri="{FF2B5EF4-FFF2-40B4-BE49-F238E27FC236}">
                <a16:creationId xmlns:a16="http://schemas.microsoft.com/office/drawing/2014/main" id="{0897C82C-226D-48B7-8C2F-29F1A92251F7}"/>
              </a:ext>
            </a:extLst>
          </p:cNvPr>
          <p:cNvGraphicFramePr>
            <a:graphicFrameLocks noGrp="1"/>
          </p:cNvGraphicFramePr>
          <p:nvPr>
            <p:extLst>
              <p:ext uri="{D42A27DB-BD31-4B8C-83A1-F6EECF244321}">
                <p14:modId xmlns:p14="http://schemas.microsoft.com/office/powerpoint/2010/main" val="3624906106"/>
              </p:ext>
            </p:extLst>
          </p:nvPr>
        </p:nvGraphicFramePr>
        <p:xfrm>
          <a:off x="174171" y="572700"/>
          <a:ext cx="8715828" cy="4405932"/>
        </p:xfrm>
        <a:graphic>
          <a:graphicData uri="http://schemas.openxmlformats.org/drawingml/2006/table">
            <a:tbl>
              <a:tblPr>
                <a:tableStyleId>{6A86AD92-14BC-4949-BDB0-23C6F004AF17}</a:tableStyleId>
              </a:tblPr>
              <a:tblGrid>
                <a:gridCol w="443412">
                  <a:extLst>
                    <a:ext uri="{9D8B030D-6E8A-4147-A177-3AD203B41FA5}">
                      <a16:colId xmlns:a16="http://schemas.microsoft.com/office/drawing/2014/main" val="3379350979"/>
                    </a:ext>
                  </a:extLst>
                </a:gridCol>
                <a:gridCol w="1974572">
                  <a:extLst>
                    <a:ext uri="{9D8B030D-6E8A-4147-A177-3AD203B41FA5}">
                      <a16:colId xmlns:a16="http://schemas.microsoft.com/office/drawing/2014/main" val="3183087072"/>
                    </a:ext>
                  </a:extLst>
                </a:gridCol>
                <a:gridCol w="3685867">
                  <a:extLst>
                    <a:ext uri="{9D8B030D-6E8A-4147-A177-3AD203B41FA5}">
                      <a16:colId xmlns:a16="http://schemas.microsoft.com/office/drawing/2014/main" val="2935191771"/>
                    </a:ext>
                  </a:extLst>
                </a:gridCol>
                <a:gridCol w="2611977">
                  <a:extLst>
                    <a:ext uri="{9D8B030D-6E8A-4147-A177-3AD203B41FA5}">
                      <a16:colId xmlns:a16="http://schemas.microsoft.com/office/drawing/2014/main" val="1679511681"/>
                    </a:ext>
                  </a:extLst>
                </a:gridCol>
              </a:tblGrid>
              <a:tr h="210911">
                <a:tc>
                  <a:txBody>
                    <a:bodyPr/>
                    <a:lstStyle/>
                    <a:p>
                      <a:pPr algn="ctr" fontAlgn="ctr"/>
                      <a:r>
                        <a:rPr lang="en-US" sz="700" b="1" u="none" strike="noStrike" dirty="0">
                          <a:effectLst/>
                        </a:rPr>
                        <a:t>S#</a:t>
                      </a:r>
                      <a:endParaRPr lang="en-US" sz="700" b="1" i="0" u="none" strike="noStrike" dirty="0">
                        <a:solidFill>
                          <a:srgbClr val="000000"/>
                        </a:solidFill>
                        <a:effectLst/>
                        <a:latin typeface="Calibri" panose="020F0502020204030204" pitchFamily="34" charset="0"/>
                      </a:endParaRPr>
                    </a:p>
                  </a:txBody>
                  <a:tcPr marL="4184" marR="4184" marT="4184" marB="0" anchor="ctr"/>
                </a:tc>
                <a:tc>
                  <a:txBody>
                    <a:bodyPr/>
                    <a:lstStyle/>
                    <a:p>
                      <a:pPr algn="ctr" fontAlgn="ctr"/>
                      <a:r>
                        <a:rPr lang="en-US" sz="700" b="1" u="none" strike="noStrike" dirty="0">
                          <a:effectLst/>
                        </a:rPr>
                        <a:t>Data Layer Element Name</a:t>
                      </a:r>
                      <a:endParaRPr lang="en-US" sz="700" b="1" i="0" u="none" strike="noStrike" dirty="0">
                        <a:solidFill>
                          <a:srgbClr val="000000"/>
                        </a:solidFill>
                        <a:effectLst/>
                        <a:latin typeface="Calibri" panose="020F0502020204030204" pitchFamily="34" charset="0"/>
                      </a:endParaRPr>
                    </a:p>
                  </a:txBody>
                  <a:tcPr marL="4184" marR="4184" marT="4184" marB="0" anchor="ctr"/>
                </a:tc>
                <a:tc>
                  <a:txBody>
                    <a:bodyPr/>
                    <a:lstStyle/>
                    <a:p>
                      <a:pPr algn="ctr" fontAlgn="ctr"/>
                      <a:r>
                        <a:rPr lang="en-US" sz="700" b="1" u="none" strike="noStrike" dirty="0">
                          <a:effectLst/>
                        </a:rPr>
                        <a:t>Definition</a:t>
                      </a:r>
                      <a:endParaRPr lang="en-US" sz="700" b="1" i="0" u="none" strike="noStrike" dirty="0">
                        <a:solidFill>
                          <a:srgbClr val="000000"/>
                        </a:solidFill>
                        <a:effectLst/>
                        <a:latin typeface="Calibri" panose="020F0502020204030204" pitchFamily="34" charset="0"/>
                      </a:endParaRPr>
                    </a:p>
                  </a:txBody>
                  <a:tcPr marL="4184" marR="4184" marT="4184" marB="0" anchor="ctr"/>
                </a:tc>
                <a:tc>
                  <a:txBody>
                    <a:bodyPr/>
                    <a:lstStyle/>
                    <a:p>
                      <a:pPr algn="ctr" fontAlgn="ctr"/>
                      <a:r>
                        <a:rPr lang="en-US" sz="700" b="1" u="none" strike="noStrike" dirty="0">
                          <a:effectLst/>
                        </a:rPr>
                        <a:t>Sample Value</a:t>
                      </a:r>
                      <a:endParaRPr lang="en-US" sz="700" b="1" i="0" u="none" strike="noStrike" dirty="0">
                        <a:solidFill>
                          <a:srgbClr val="000000"/>
                        </a:solidFill>
                        <a:effectLst/>
                        <a:latin typeface="Calibri" panose="020F0502020204030204" pitchFamily="34" charset="0"/>
                      </a:endParaRPr>
                    </a:p>
                  </a:txBody>
                  <a:tcPr marL="4184" marR="4184" marT="4184" marB="0" anchor="ctr"/>
                </a:tc>
                <a:extLst>
                  <a:ext uri="{0D108BD9-81ED-4DB2-BD59-A6C34878D82A}">
                    <a16:rowId xmlns:a16="http://schemas.microsoft.com/office/drawing/2014/main" val="1793941720"/>
                  </a:ext>
                </a:extLst>
              </a:tr>
              <a:tr h="98603">
                <a:tc>
                  <a:txBody>
                    <a:bodyPr/>
                    <a:lstStyle/>
                    <a:p>
                      <a:pPr algn="ct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wbgData.page.pageInfo.pageName</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a clear, descriptive and unique page name for every site page.</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who-we-are</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408681963"/>
                  </a:ext>
                </a:extLst>
              </a:tr>
              <a:tr h="98603">
                <a:tc>
                  <a:txBody>
                    <a:bodyPr/>
                    <a:lstStyle/>
                    <a:p>
                      <a:pPr algn="ctr" fontAlgn="b"/>
                      <a:r>
                        <a:rPr lang="en-US" sz="700" u="none" strike="noStrike" dirty="0">
                          <a:effectLst/>
                        </a:rPr>
                        <a:t>2</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wbgData.page.pageInfo.pageUid</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 unique id which never changes </a:t>
                      </a:r>
                      <a:endParaRPr lang="en-US" sz="700" b="0" i="0" u="none" strike="noStrike">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077ca63b-4651-439d-8044</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568944338"/>
                  </a:ext>
                </a:extLst>
              </a:tr>
              <a:tr h="98603">
                <a:tc>
                  <a:txBody>
                    <a:bodyPr/>
                    <a:lstStyle/>
                    <a:p>
                      <a:pPr algn="ctr" fontAlgn="b"/>
                      <a:r>
                        <a:rPr lang="en-US" sz="700" u="none" strike="noStrike" dirty="0">
                          <a:effectLst/>
                        </a:rPr>
                        <a:t>3</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wbgData.page.pageInfo.pageFirstPub</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Date when page was first published. Format: mm-dd-</a:t>
                      </a:r>
                      <a:r>
                        <a:rPr lang="en-US" sz="700" u="none" strike="noStrike" dirty="0" err="1">
                          <a:effectLst/>
                        </a:rPr>
                        <a:t>yyyy</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06-30-2017</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247513917"/>
                  </a:ext>
                </a:extLst>
              </a:tr>
              <a:tr h="98603">
                <a:tc>
                  <a:txBody>
                    <a:bodyPr/>
                    <a:lstStyle/>
                    <a:p>
                      <a:pPr algn="ctr" fontAlgn="b"/>
                      <a:r>
                        <a:rPr lang="en-US" sz="700" u="none" strike="noStrike" dirty="0">
                          <a:effectLst/>
                        </a:rPr>
                        <a:t>4</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wbgData.page.pageInfo.pageLastMod</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Date when page was last </a:t>
                      </a:r>
                      <a:r>
                        <a:rPr lang="en-US" sz="700" u="none" strike="noStrike" dirty="0" err="1">
                          <a:effectLst/>
                        </a:rPr>
                        <a:t>published.Format</a:t>
                      </a:r>
                      <a:r>
                        <a:rPr lang="en-US" sz="700" u="none" strike="noStrike" dirty="0">
                          <a:effectLst/>
                        </a:rPr>
                        <a:t>: mm-dd-</a:t>
                      </a:r>
                      <a:r>
                        <a:rPr lang="en-US" sz="700" u="none" strike="noStrike" dirty="0" err="1">
                          <a:effectLst/>
                        </a:rPr>
                        <a:t>yyyy</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06-20-2017</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707887974"/>
                  </a:ext>
                </a:extLst>
              </a:tr>
              <a:tr h="184528">
                <a:tc>
                  <a:txBody>
                    <a:bodyPr/>
                    <a:lstStyle/>
                    <a:p>
                      <a:pPr algn="ctr" fontAlgn="b"/>
                      <a:r>
                        <a:rPr lang="en-US" sz="700" u="none" strike="noStrike" dirty="0">
                          <a:effectLst/>
                        </a:rPr>
                        <a:t>5</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wbgData.page.pageInfo.author</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Mostly for blogs. Content author. Separate multiple author names with a colon ‘ : ’</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Ana </a:t>
                      </a:r>
                      <a:r>
                        <a:rPr lang="en-US" sz="700" u="none" strike="noStrike" dirty="0" err="1">
                          <a:effectLst/>
                        </a:rPr>
                        <a:t>Oviedo:Libbet</a:t>
                      </a:r>
                      <a:r>
                        <a:rPr lang="en-US" sz="700" u="none" strike="noStrike" dirty="0">
                          <a:effectLst/>
                        </a:rPr>
                        <a:t> Loughnan</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623382195"/>
                  </a:ext>
                </a:extLst>
              </a:tr>
              <a:tr h="98603">
                <a:tc>
                  <a:txBody>
                    <a:bodyPr/>
                    <a:lstStyle/>
                    <a:p>
                      <a:pPr algn="ctr" fontAlgn="b"/>
                      <a:r>
                        <a:rPr lang="en-US" sz="700" u="none" strike="noStrike" dirty="0">
                          <a:effectLst/>
                        </a:rPr>
                        <a:t>6</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wbgData.page.pageInfo.topicTag</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 Topic, which the content is related to. Separate multiple values with ‘ :  ‘</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agriculture:water:climate</a:t>
                      </a:r>
                      <a:endParaRPr lang="en-US" sz="700" b="0" i="0" u="none" strike="noStrike" dirty="0" err="1">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88879097"/>
                  </a:ext>
                </a:extLst>
              </a:tr>
              <a:tr h="98603">
                <a:tc>
                  <a:txBody>
                    <a:bodyPr/>
                    <a:lstStyle/>
                    <a:p>
                      <a:pPr algn="ctr" fontAlgn="b"/>
                      <a:r>
                        <a:rPr lang="en-US" sz="700" u="none" strike="noStrike" dirty="0">
                          <a:effectLst/>
                        </a:rPr>
                        <a:t>7</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wbgData.page.pageInfo.subtopicTag</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 Topic, which the content is related to. Separate multiple values with ‘ :  ‘</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power:dams</a:t>
                      </a:r>
                      <a:r>
                        <a:rPr lang="en-US" sz="700" u="none" strike="noStrike" dirty="0">
                          <a:effectLst/>
                        </a:rPr>
                        <a:t> </a:t>
                      </a:r>
                      <a:endParaRPr lang="en-US" sz="700" b="0" i="0" u="none" strike="noStrike">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851337044"/>
                  </a:ext>
                </a:extLst>
              </a:tr>
              <a:tr h="98603">
                <a:tc>
                  <a:txBody>
                    <a:bodyPr/>
                    <a:lstStyle/>
                    <a:p>
                      <a:pPr algn="ctr" fontAlgn="b"/>
                      <a:r>
                        <a:rPr lang="en-US" sz="700" u="none" strike="noStrike" dirty="0">
                          <a:effectLst/>
                        </a:rPr>
                        <a:t>8</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wbgData.page.pageInfo.pageCategory</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a unique name of a group of pages.</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sng" strike="noStrike" dirty="0">
                          <a:effectLst/>
                        </a:rPr>
                        <a:t>Refer to slide 26 - </a:t>
                      </a:r>
                      <a:r>
                        <a:rPr lang="en-US" sz="700" u="sng" strike="noStrike" dirty="0" err="1">
                          <a:effectLst/>
                        </a:rPr>
                        <a:t>pageCategory</a:t>
                      </a:r>
                      <a:r>
                        <a:rPr lang="en-US" sz="700" u="sng" strike="noStrike" dirty="0">
                          <a:effectLst/>
                        </a:rPr>
                        <a:t> </a:t>
                      </a:r>
                      <a:endParaRPr lang="en-US" sz="700" b="0" i="0" u="sng" strike="noStrike">
                        <a:solidFill>
                          <a:srgbClr val="0563C1"/>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765061728"/>
                  </a:ext>
                </a:extLst>
              </a:tr>
              <a:tr h="184528">
                <a:tc>
                  <a:txBody>
                    <a:bodyPr/>
                    <a:lstStyle/>
                    <a:p>
                      <a:pPr algn="ctr" fontAlgn="b"/>
                      <a:r>
                        <a:rPr lang="en-US" sz="700" u="none" strike="noStrike" dirty="0">
                          <a:effectLst/>
                        </a:rPr>
                        <a:t>9</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a:t>
                      </a:r>
                      <a:r>
                        <a:rPr lang="en-US" sz="700" u="none" strike="noStrike" dirty="0">
                          <a:effectLst/>
                        </a:rPr>
                        <a:t>. </a:t>
                      </a:r>
                      <a:r>
                        <a:rPr lang="en-US" sz="700" u="none" strike="noStrike" dirty="0" err="1">
                          <a:effectLst/>
                        </a:rPr>
                        <a:t>pageInfo.contentType</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Application or business specific content types. These content types are defined by the business and vary by system/app.</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sng" strike="noStrike" dirty="0">
                          <a:effectLst/>
                        </a:rPr>
                        <a:t>Refer to slide 27 - </a:t>
                      </a:r>
                      <a:r>
                        <a:rPr lang="en-US" sz="700" u="sng" strike="noStrike" dirty="0" err="1">
                          <a:effectLst/>
                        </a:rPr>
                        <a:t>contentType</a:t>
                      </a:r>
                      <a:endParaRPr lang="en-US" sz="700" b="0" i="0" u="sng" strike="noStrike" dirty="0">
                        <a:solidFill>
                          <a:srgbClr val="0563C1"/>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541502451"/>
                  </a:ext>
                </a:extLst>
              </a:tr>
              <a:tr h="453923">
                <a:tc>
                  <a:txBody>
                    <a:bodyPr/>
                    <a:lstStyle/>
                    <a:p>
                      <a:pPr algn="ctr" fontAlgn="b"/>
                      <a:r>
                        <a:rPr lang="en-US" sz="700" u="none" strike="noStrike" dirty="0">
                          <a:effectLst/>
                        </a:rPr>
                        <a:t>10</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a:t>
                      </a:r>
                      <a:r>
                        <a:rPr lang="en-US" sz="700" u="none" strike="noStrike" dirty="0">
                          <a:effectLst/>
                        </a:rPr>
                        <a:t>. </a:t>
                      </a:r>
                      <a:r>
                        <a:rPr lang="en-US" sz="700" u="none" strike="noStrike" dirty="0" err="1">
                          <a:effectLst/>
                        </a:rPr>
                        <a:t>pageInfo.channel</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Note: This data element is a carried over from the legacy analytics implementation. It is reserved to identify a ‘unique content or site’ within an External or Internal site. Must follow below naming convention. </a:t>
                      </a:r>
                      <a:br>
                        <a:rPr lang="en-US" sz="700" u="none" strike="noStrike" dirty="0">
                          <a:effectLst/>
                        </a:rPr>
                      </a:br>
                      <a:r>
                        <a:rPr lang="en-US" sz="700" u="none" strike="noStrike" dirty="0">
                          <a:effectLst/>
                        </a:rPr>
                        <a:t>“VPU or GP” “Site name” “EXT” - for external</a:t>
                      </a:r>
                      <a:br>
                        <a:rPr lang="en-US" sz="700" u="none" strike="noStrike" dirty="0">
                          <a:effectLst/>
                        </a:rPr>
                      </a:br>
                      <a:r>
                        <a:rPr lang="en-US" sz="700" u="none" strike="noStrike" dirty="0">
                          <a:effectLst/>
                        </a:rPr>
                        <a:t>“VPU or GP” “Site name” “INT”- for internal</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LAC </a:t>
                      </a:r>
                      <a:r>
                        <a:rPr lang="en-US" sz="700" u="none" strike="noStrike" dirty="0" err="1">
                          <a:effectLst/>
                        </a:rPr>
                        <a:t>argentina</a:t>
                      </a:r>
                      <a:r>
                        <a:rPr lang="en-US" sz="700" u="none" strike="noStrike" dirty="0">
                          <a:effectLst/>
                        </a:rPr>
                        <a:t> EXT </a:t>
                      </a:r>
                      <a:br>
                        <a:rPr lang="en-US" sz="700" u="none" strike="noStrike" dirty="0">
                          <a:effectLst/>
                        </a:rPr>
                      </a:br>
                      <a:r>
                        <a:rPr lang="en-US" sz="700" u="none" strike="noStrike" dirty="0">
                          <a:effectLst/>
                        </a:rPr>
                        <a:t>FSE finance EXT</a:t>
                      </a:r>
                      <a:br>
                        <a:rPr lang="en-US" sz="700" u="none" strike="noStrike" dirty="0">
                          <a:effectLst/>
                        </a:rPr>
                      </a:br>
                      <a:r>
                        <a:rPr lang="en-US" sz="700" u="none" strike="noStrike" dirty="0">
                          <a:effectLst/>
                        </a:rPr>
                        <a:t>EAP China INT</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4275702213"/>
                  </a:ext>
                </a:extLst>
              </a:tr>
              <a:tr h="187346">
                <a:tc>
                  <a:txBody>
                    <a:bodyPr/>
                    <a:lstStyle/>
                    <a:p>
                      <a:pPr algn="ctr" fontAlgn="b"/>
                      <a:r>
                        <a:rPr lang="en-US" sz="700" u="none" strike="noStrike" dirty="0">
                          <a:effectLst/>
                        </a:rPr>
                        <a:t>11</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wbgData.page.packageInfo.webpackage</a:t>
                      </a:r>
                      <a:r>
                        <a:rPr lang="en-US" sz="700" u="none" strike="noStrike" dirty="0">
                          <a:effectLst/>
                        </a:rPr>
                        <a:t> </a:t>
                      </a:r>
                      <a:endParaRPr lang="en-US" sz="700" b="0" i="0" u="none" strike="noStrike">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Free form tags, this helps to associate reports based on tags</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e.g. AM2017 - based on this tag you can compile pages only related to the annual meetings</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856968123"/>
                  </a:ext>
                </a:extLst>
              </a:tr>
              <a:tr h="184528">
                <a:tc>
                  <a:txBody>
                    <a:bodyPr/>
                    <a:lstStyle/>
                    <a:p>
                      <a:pPr algn="ctr" fontAlgn="b"/>
                      <a:r>
                        <a:rPr lang="en-US" sz="700" u="none" strike="noStrike" dirty="0">
                          <a:effectLst/>
                        </a:rPr>
                        <a:t>12</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wbgData.page.sectionInfo.siteSection</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1st level of site hierarchy (site section/level 1 path/root folder). Use URL path structure if there is no logical hierarchy. </a:t>
                      </a:r>
                      <a:endParaRPr lang="en-US" sz="700" b="0" i="0" u="none" strike="noStrike">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ifc.org/about</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855125489"/>
                  </a:ext>
                </a:extLst>
              </a:tr>
              <a:tr h="109140">
                <a:tc>
                  <a:txBody>
                    <a:bodyPr/>
                    <a:lstStyle/>
                    <a:p>
                      <a:pPr algn="ctr" fontAlgn="b"/>
                      <a:r>
                        <a:rPr lang="en-US" sz="700" u="none" strike="noStrike" dirty="0">
                          <a:effectLst/>
                        </a:rPr>
                        <a:t>13</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wbgData.page.sectionInfo.subsectionP2</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2nd level of  path/site section/hierarchy </a:t>
                      </a:r>
                      <a:endParaRPr lang="en-US" sz="700" b="0" i="0" u="none" strike="noStrike">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/about/history</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518143925"/>
                  </a:ext>
                </a:extLst>
              </a:tr>
              <a:tr h="98603">
                <a:tc>
                  <a:txBody>
                    <a:bodyPr/>
                    <a:lstStyle/>
                    <a:p>
                      <a:pPr algn="ctr" fontAlgn="b"/>
                      <a:r>
                        <a:rPr lang="en-US" sz="700" u="none" strike="noStrike" dirty="0">
                          <a:effectLst/>
                        </a:rPr>
                        <a:t>14</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wbgData.page.sectionInfo.subsectionP3</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3rd level of  path/site section/hierarchy</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/about/board/members</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344196145"/>
                  </a:ext>
                </a:extLst>
              </a:tr>
              <a:tr h="98603">
                <a:tc>
                  <a:txBody>
                    <a:bodyPr/>
                    <a:lstStyle/>
                    <a:p>
                      <a:pPr algn="ctr" fontAlgn="b"/>
                      <a:r>
                        <a:rPr lang="en-US" sz="700" u="none" strike="noStrike" dirty="0">
                          <a:effectLst/>
                        </a:rPr>
                        <a:t>15</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wbgData.page.sectionInfo.subsectionP4</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4th level of  path/site section/hierarchy</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/about/board/members/president</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771641410"/>
                  </a:ext>
                </a:extLst>
              </a:tr>
              <a:tr h="98603">
                <a:tc>
                  <a:txBody>
                    <a:bodyPr/>
                    <a:lstStyle/>
                    <a:p>
                      <a:pPr algn="ctr" fontAlgn="b"/>
                      <a:r>
                        <a:rPr lang="en-US" sz="700" u="none" strike="noStrike" dirty="0">
                          <a:effectLst/>
                        </a:rPr>
                        <a:t>16</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wbgData.page.sectionInfo.subsectionP5</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5th level of  path/site section/hierarchy</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/about/board/members/secretary/jeff-smith.html</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862573316"/>
                  </a:ext>
                </a:extLst>
              </a:tr>
              <a:tr h="98603">
                <a:tc>
                  <a:txBody>
                    <a:bodyPr/>
                    <a:lstStyle/>
                    <a:p>
                      <a:pPr algn="ctr" fontAlgn="b"/>
                      <a:r>
                        <a:rPr lang="en-US" sz="700" u="none" strike="noStrike" dirty="0">
                          <a:effectLst/>
                        </a:rPr>
                        <a:t>17</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wbgData.site.siteInfo.siteLanguage</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Language of page/page content, set according to the ISO 2 letter standard. You can refer to </a:t>
                      </a:r>
                      <a:r>
                        <a:rPr lang="en-US" sz="700" b="0" i="0" u="none" strike="noStrike" noProof="0" dirty="0">
                          <a:effectLst/>
                          <a:latin typeface="Arial"/>
                          <a:hlinkClick r:id="rId3"/>
                        </a:rPr>
                        <a:t>https://www.sitepoint.com/iso-2-letter-language-codes/</a:t>
                      </a:r>
                      <a:r>
                        <a:rPr lang="en-US" sz="700" b="0" i="0" u="none" strike="noStrike" noProof="0" dirty="0">
                          <a:effectLst/>
                          <a:latin typeface="Arial"/>
                        </a:rPr>
                        <a:t> for full list</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en, es, etc.</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43323867"/>
                  </a:ext>
                </a:extLst>
              </a:tr>
              <a:tr h="98603">
                <a:tc>
                  <a:txBody>
                    <a:bodyPr/>
                    <a:lstStyle/>
                    <a:p>
                      <a:pPr algn="ctr" fontAlgn="b"/>
                      <a:r>
                        <a:rPr lang="en-US" sz="700" u="none" strike="noStrike" dirty="0">
                          <a:effectLst/>
                        </a:rPr>
                        <a:t>18</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wbgData.site.siteInfo.siteType</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Application or Site Section (or site’s sub-domain)</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fr-FR" sz="700" u="none" strike="noStrike" dirty="0">
                          <a:effectLst/>
                        </a:rPr>
                        <a:t>Intranet, OKR, Documents &amp; Reports </a:t>
                      </a:r>
                      <a:r>
                        <a:rPr lang="fr-FR" sz="700" u="none" strike="noStrike" dirty="0" err="1">
                          <a:effectLst/>
                        </a:rPr>
                        <a:t>etc</a:t>
                      </a:r>
                      <a:endParaRPr lang="fr-FR" sz="700" b="0" i="0" u="none" strike="noStrike" dirty="0" err="1">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766638083"/>
                  </a:ext>
                </a:extLst>
              </a:tr>
              <a:tr h="98603">
                <a:tc>
                  <a:txBody>
                    <a:bodyPr/>
                    <a:lstStyle/>
                    <a:p>
                      <a:pPr algn="ctr" fontAlgn="b"/>
                      <a:r>
                        <a:rPr lang="en-US" sz="700" u="none" strike="noStrike" dirty="0">
                          <a:effectLst/>
                        </a:rPr>
                        <a:t>19</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wbgData.site.siteInfo.siteCountry</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country that the page is related to. (Full Name of the Country)</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India, United States</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574705767"/>
                  </a:ext>
                </a:extLst>
              </a:tr>
              <a:tr h="184528">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wbgData.site.siteInfo.siteRegion</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the Region that the page is associated with. (Use World Bank’s 3 letter acronym.)</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afr</a:t>
                      </a:r>
                      <a:r>
                        <a:rPr lang="en-US" sz="700" u="none" strike="noStrike" dirty="0">
                          <a:effectLst/>
                        </a:rPr>
                        <a:t>, lac, </a:t>
                      </a:r>
                      <a:r>
                        <a:rPr lang="en-US" sz="700" u="none" strike="noStrike" dirty="0" err="1">
                          <a:effectLst/>
                        </a:rPr>
                        <a:t>eap</a:t>
                      </a:r>
                      <a:r>
                        <a:rPr lang="en-US" sz="700" u="none" strike="noStrike" dirty="0">
                          <a:effectLst/>
                        </a:rPr>
                        <a:t>, </a:t>
                      </a:r>
                      <a:r>
                        <a:rPr lang="en-US" sz="700" u="none" strike="noStrike" dirty="0" err="1">
                          <a:effectLst/>
                        </a:rPr>
                        <a:t>etc</a:t>
                      </a:r>
                      <a:endParaRPr lang="en-US" sz="700" b="0" i="0" u="none" strike="noStrike" dirty="0" err="1">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480010087"/>
                  </a:ext>
                </a:extLst>
              </a:tr>
              <a:tr h="98603">
                <a:tc>
                  <a:txBody>
                    <a:bodyPr/>
                    <a:lstStyle/>
                    <a:p>
                      <a:pPr algn="ctr" fontAlgn="b"/>
                      <a:r>
                        <a:rPr lang="en-US" sz="700" u="none" strike="noStrike" dirty="0">
                          <a:effectLst/>
                        </a:rPr>
                        <a:t>21</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wbgData.site.siteInfo.siteEnv</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current environment of site.</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prod, </a:t>
                      </a:r>
                      <a:r>
                        <a:rPr lang="en-US" sz="700" u="none" strike="noStrike" dirty="0" err="1">
                          <a:effectLst/>
                        </a:rPr>
                        <a:t>sta</a:t>
                      </a:r>
                      <a:r>
                        <a:rPr lang="en-US" sz="700" u="none" strike="noStrike" dirty="0">
                          <a:effectLst/>
                        </a:rPr>
                        <a:t>, </a:t>
                      </a:r>
                      <a:r>
                        <a:rPr lang="en-US" sz="700" u="none" strike="noStrike" dirty="0" err="1">
                          <a:effectLst/>
                        </a:rPr>
                        <a:t>qa</a:t>
                      </a:r>
                      <a:r>
                        <a:rPr lang="en-US" sz="700" u="none" strike="noStrike" dirty="0">
                          <a:effectLst/>
                        </a:rPr>
                        <a:t>, etc.</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560973332"/>
                  </a:ext>
                </a:extLst>
              </a:tr>
              <a:tr h="98603">
                <a:tc>
                  <a:txBody>
                    <a:bodyPr/>
                    <a:lstStyle/>
                    <a:p>
                      <a:pPr algn="ctr" fontAlgn="b"/>
                      <a:r>
                        <a:rPr lang="en-US" sz="700" u="none" strike="noStrike" dirty="0">
                          <a:effectLst/>
                        </a:rPr>
                        <a:t>22</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wbgData.site.siteInfo.userIpaddressType</a:t>
                      </a:r>
                      <a:endParaRPr lang="en-US" sz="700" b="0" i="0" u="none" strike="noStrike" dirty="0" err="1">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Set the visitor’s IP address.</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123.79.123.108</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90845240"/>
                  </a:ext>
                </a:extLst>
              </a:tr>
              <a:tr h="98603">
                <a:tc>
                  <a:txBody>
                    <a:bodyPr/>
                    <a:lstStyle/>
                    <a:p>
                      <a:pPr algn="ctr" fontAlgn="b"/>
                      <a:r>
                        <a:rPr lang="en-US" sz="700" u="none" strike="noStrike" dirty="0">
                          <a:effectLst/>
                        </a:rPr>
                        <a:t>23</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wbgData.site.techInfo.cmsType</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Site’s </a:t>
                      </a:r>
                      <a:r>
                        <a:rPr lang="en-US" sz="700" u="none" strike="noStrike" dirty="0" err="1">
                          <a:effectLst/>
                        </a:rPr>
                        <a:t>cms</a:t>
                      </a:r>
                      <a:r>
                        <a:rPr lang="en-US" sz="700" u="none" strike="noStrike" dirty="0">
                          <a:effectLst/>
                        </a:rPr>
                        <a:t>/stand-alone solution being used (e.g. </a:t>
                      </a:r>
                      <a:r>
                        <a:rPr lang="en-US" sz="700" u="none" strike="noStrike" dirty="0" err="1">
                          <a:effectLst/>
                        </a:rPr>
                        <a:t>Sharepoint</a:t>
                      </a:r>
                      <a:r>
                        <a:rPr lang="en-US" sz="700" u="none" strike="noStrike" dirty="0">
                          <a:effectLst/>
                        </a:rPr>
                        <a:t>, AEM, Drupal)</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sharepoint</a:t>
                      </a:r>
                      <a:r>
                        <a:rPr lang="en-US" sz="700" u="none" strike="noStrike" dirty="0">
                          <a:effectLst/>
                        </a:rPr>
                        <a:t>, </a:t>
                      </a:r>
                      <a:r>
                        <a:rPr lang="en-US" sz="700" u="none" strike="noStrike" dirty="0" err="1">
                          <a:effectLst/>
                        </a:rPr>
                        <a:t>aem</a:t>
                      </a:r>
                      <a:r>
                        <a:rPr lang="en-US" sz="700" u="none" strike="noStrike" dirty="0">
                          <a:effectLst/>
                        </a:rPr>
                        <a:t>, </a:t>
                      </a:r>
                      <a:r>
                        <a:rPr lang="en-US" sz="700" u="none" strike="noStrike" dirty="0" err="1">
                          <a:effectLst/>
                        </a:rPr>
                        <a:t>drupal</a:t>
                      </a:r>
                      <a:r>
                        <a:rPr lang="en-US" sz="700" u="none" strike="noStrike" dirty="0">
                          <a:effectLst/>
                        </a:rPr>
                        <a:t>, </a:t>
                      </a:r>
                      <a:r>
                        <a:rPr lang="en-US" sz="700" u="none" strike="noStrike" dirty="0" err="1">
                          <a:effectLst/>
                        </a:rPr>
                        <a:t>etc</a:t>
                      </a:r>
                      <a:endParaRPr lang="en-US" sz="700" b="0" i="0" u="none" strike="noStrike" dirty="0" err="1">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3349374134"/>
                  </a:ext>
                </a:extLst>
              </a:tr>
              <a:tr h="184528">
                <a:tc>
                  <a:txBody>
                    <a:bodyPr/>
                    <a:lstStyle/>
                    <a:p>
                      <a:pPr algn="ctr" fontAlgn="b"/>
                      <a:r>
                        <a:rPr lang="en-US" sz="700" u="none" strike="noStrike" dirty="0">
                          <a:effectLst/>
                        </a:rPr>
                        <a:t>24</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wbgData.site.techInfo.bussVPUnit</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World Bank’s business unit the site belongs to. Content Owner.  Pass 3-letter value.</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its, </a:t>
                      </a:r>
                      <a:r>
                        <a:rPr lang="en-US" sz="700" u="none" strike="noStrike" dirty="0" err="1">
                          <a:effectLst/>
                        </a:rPr>
                        <a:t>ecr</a:t>
                      </a:r>
                      <a:r>
                        <a:rPr lang="en-US" sz="700" u="none" strike="noStrike" dirty="0">
                          <a:effectLst/>
                        </a:rPr>
                        <a:t>, etc.</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273260720"/>
                  </a:ext>
                </a:extLst>
              </a:tr>
              <a:tr h="98603">
                <a:tc>
                  <a:txBody>
                    <a:bodyPr/>
                    <a:lstStyle/>
                    <a:p>
                      <a:pPr algn="ctr" fontAlgn="b"/>
                      <a:r>
                        <a:rPr lang="en-US" sz="700" u="none" strike="noStrike" dirty="0">
                          <a:effectLst/>
                        </a:rPr>
                        <a:t>25</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wbgData.site.techInfo.bussUnit</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World Bank’s business unit the site belongs to. Pass 5-letter value.</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itsop</a:t>
                      </a:r>
                      <a:r>
                        <a:rPr lang="en-US" sz="700" u="none" strike="noStrike" dirty="0">
                          <a:effectLst/>
                        </a:rPr>
                        <a:t>, </a:t>
                      </a:r>
                      <a:r>
                        <a:rPr lang="en-US" sz="700" u="none" strike="noStrike" dirty="0" err="1">
                          <a:effectLst/>
                        </a:rPr>
                        <a:t>ecrws</a:t>
                      </a:r>
                      <a:endParaRPr lang="en-US" sz="700" b="0" i="0" u="none" strike="noStrike" dirty="0" err="1">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220899512"/>
                  </a:ext>
                </a:extLst>
              </a:tr>
              <a:tr h="98603">
                <a:tc>
                  <a:txBody>
                    <a:bodyPr/>
                    <a:lstStyle/>
                    <a:p>
                      <a:pPr algn="ctr" fontAlgn="b"/>
                      <a:r>
                        <a:rPr lang="en-US" sz="700" u="none" strike="noStrike" dirty="0">
                          <a:effectLst/>
                        </a:rPr>
                        <a:t>26</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wbgData.site.techInfo.bussUserGroup</a:t>
                      </a:r>
                      <a:endParaRPr lang="en-US" sz="700" b="0" i="0" u="none" strike="noStrike" dirty="0" err="1">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Specify if site is </a:t>
                      </a:r>
                      <a:r>
                        <a:rPr lang="en-US" sz="700" u="none" strike="noStrike" dirty="0" err="1">
                          <a:effectLst/>
                        </a:rPr>
                        <a:t>is</a:t>
                      </a:r>
                      <a:r>
                        <a:rPr lang="en-US" sz="700" u="none" strike="noStrike" dirty="0">
                          <a:effectLst/>
                        </a:rPr>
                        <a:t> external or internal facing public facing.</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external or internal</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122628779"/>
                  </a:ext>
                </a:extLst>
              </a:tr>
              <a:tr h="238125">
                <a:tc>
                  <a:txBody>
                    <a:bodyPr/>
                    <a:lstStyle/>
                    <a:p>
                      <a:pPr algn="ctr" fontAlgn="b"/>
                      <a:r>
                        <a:rPr lang="en-US" sz="700" u="none" strike="noStrike" dirty="0">
                          <a:effectLst/>
                        </a:rPr>
                        <a:t>27</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err="1">
                          <a:effectLst/>
                        </a:rPr>
                        <a:t>wbgData.site.techInfo.bussAgency</a:t>
                      </a:r>
                      <a:endParaRPr lang="en-US" sz="700" b="0" i="0" u="none" strike="noStrike">
                        <a:solidFill>
                          <a:srgbClr val="FF0000"/>
                        </a:solidFill>
                        <a:effectLst/>
                        <a:latin typeface="Calibri" panose="020F0502020204030204" pitchFamily="34" charset="0"/>
                      </a:endParaRPr>
                    </a:p>
                  </a:txBody>
                  <a:tcPr marL="4184" marR="4184" marT="4184" marB="0" anchor="b"/>
                </a:tc>
                <a:tc>
                  <a:txBody>
                    <a:bodyPr/>
                    <a:lstStyle/>
                    <a:p>
                      <a:pPr algn="l" fontAlgn="b"/>
                      <a:r>
                        <a:rPr lang="en-US" sz="700" u="none" strike="noStrike" dirty="0">
                          <a:effectLst/>
                        </a:rPr>
                        <a:t>The World Bank’s agency the site belongs to.</a:t>
                      </a:r>
                      <a:br>
                        <a:rPr lang="en-US" sz="700" u="none" strike="noStrike" dirty="0">
                          <a:effectLst/>
                        </a:rPr>
                      </a:br>
                      <a:r>
                        <a:rPr lang="en-US" sz="700" u="none" strike="noStrike" dirty="0">
                          <a:effectLst/>
                        </a:rPr>
                        <a:t>(Only 5 possible values exist)</a:t>
                      </a:r>
                      <a:endParaRPr lang="en-US" sz="700" b="0" i="0" u="none" strike="noStrike" dirty="0">
                        <a:solidFill>
                          <a:srgbClr val="000000"/>
                        </a:solidFill>
                        <a:effectLst/>
                        <a:latin typeface="Calibri" panose="020F0502020204030204" pitchFamily="34" charset="0"/>
                      </a:endParaRPr>
                    </a:p>
                  </a:txBody>
                  <a:tcPr marL="4184" marR="4184" marT="4184" marB="0" anchor="b"/>
                </a:tc>
                <a:tc>
                  <a:txBody>
                    <a:bodyPr/>
                    <a:lstStyle/>
                    <a:p>
                      <a:pPr algn="l" fontAlgn="b"/>
                      <a:r>
                        <a:rPr lang="en-US" sz="700" u="none" strike="noStrike" dirty="0" err="1">
                          <a:effectLst/>
                        </a:rPr>
                        <a:t>ibrd</a:t>
                      </a:r>
                      <a:r>
                        <a:rPr lang="en-US" sz="700" u="none" strike="noStrike" dirty="0">
                          <a:effectLst/>
                        </a:rPr>
                        <a:t>, </a:t>
                      </a:r>
                      <a:r>
                        <a:rPr lang="en-US" sz="700" u="none" strike="noStrike" dirty="0" err="1">
                          <a:effectLst/>
                        </a:rPr>
                        <a:t>miga</a:t>
                      </a:r>
                      <a:r>
                        <a:rPr lang="en-US" sz="700" u="none" strike="noStrike" dirty="0">
                          <a:effectLst/>
                        </a:rPr>
                        <a:t>, </a:t>
                      </a:r>
                      <a:r>
                        <a:rPr lang="en-US" sz="700" u="none" strike="noStrike" dirty="0" err="1">
                          <a:effectLst/>
                        </a:rPr>
                        <a:t>ifc</a:t>
                      </a:r>
                      <a:r>
                        <a:rPr lang="en-US" sz="700" u="none" strike="noStrike" dirty="0">
                          <a:effectLst/>
                        </a:rPr>
                        <a:t>, </a:t>
                      </a:r>
                      <a:r>
                        <a:rPr lang="en-US" sz="700" u="none" strike="noStrike" dirty="0" err="1">
                          <a:effectLst/>
                        </a:rPr>
                        <a:t>icsid</a:t>
                      </a:r>
                      <a:r>
                        <a:rPr lang="en-US" sz="700" u="none" strike="noStrike" dirty="0">
                          <a:effectLst/>
                        </a:rPr>
                        <a:t> or </a:t>
                      </a:r>
                      <a:r>
                        <a:rPr lang="en-US" sz="700" u="none" strike="noStrike" dirty="0" err="1">
                          <a:effectLst/>
                        </a:rPr>
                        <a:t>ida</a:t>
                      </a:r>
                      <a:endParaRPr lang="en-US" sz="700" b="0" i="0" u="none" strike="noStrike" dirty="0">
                        <a:solidFill>
                          <a:srgbClr val="000000"/>
                        </a:solidFill>
                        <a:effectLst/>
                        <a:latin typeface="Calibri" panose="020F0502020204030204" pitchFamily="34" charset="0"/>
                      </a:endParaRPr>
                    </a:p>
                  </a:txBody>
                  <a:tcPr marL="4184" marR="4184" marT="4184" marB="0" anchor="b"/>
                </a:tc>
                <a:extLst>
                  <a:ext uri="{0D108BD9-81ED-4DB2-BD59-A6C34878D82A}">
                    <a16:rowId xmlns:a16="http://schemas.microsoft.com/office/drawing/2014/main" val="2506939054"/>
                  </a:ext>
                </a:extLst>
              </a:tr>
            </a:tbl>
          </a:graphicData>
        </a:graphic>
      </p:graphicFrame>
    </p:spTree>
    <p:extLst>
      <p:ext uri="{BB962C8B-B14F-4D97-AF65-F5344CB8AC3E}">
        <p14:creationId xmlns:p14="http://schemas.microsoft.com/office/powerpoint/2010/main" val="286278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0" y="572700"/>
            <a:ext cx="4005943" cy="487639"/>
          </a:xfrm>
          <a:prstGeom prst="rect">
            <a:avLst/>
          </a:prstGeom>
        </p:spPr>
        <p:txBody>
          <a:bodyPr spcFirstLastPara="1" wrap="square" lIns="91425" tIns="91425" rIns="91425" bIns="91425" anchor="t" anchorCtr="0">
            <a:noAutofit/>
          </a:bodyPr>
          <a:lstStyle/>
          <a:p>
            <a:pPr marL="114300" lvl="0" indent="0">
              <a:spcBef>
                <a:spcPts val="0"/>
              </a:spcBef>
              <a:spcAft>
                <a:spcPts val="0"/>
              </a:spcAft>
              <a:buSzPts val="1800"/>
              <a:buNone/>
            </a:pPr>
            <a:r>
              <a:rPr lang="en" sz="1400"/>
              <a:t>Example values </a:t>
            </a:r>
            <a:r>
              <a:rPr lang="en-US" sz="1400"/>
              <a:t>for</a:t>
            </a:r>
            <a:r>
              <a:rPr lang="en" sz="1400"/>
              <a:t> </a:t>
            </a:r>
            <a:r>
              <a:rPr lang="en-US" sz="1400"/>
              <a:t>Error pages</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graphicFrame>
        <p:nvGraphicFramePr>
          <p:cNvPr id="4" name="Table 3">
            <a:extLst>
              <a:ext uri="{FF2B5EF4-FFF2-40B4-BE49-F238E27FC236}">
                <a16:creationId xmlns:a16="http://schemas.microsoft.com/office/drawing/2014/main" id="{78F36338-6929-4DBE-BC11-15FD4851C900}"/>
              </a:ext>
            </a:extLst>
          </p:cNvPr>
          <p:cNvGraphicFramePr>
            <a:graphicFrameLocks noGrp="1"/>
          </p:cNvGraphicFramePr>
          <p:nvPr/>
        </p:nvGraphicFramePr>
        <p:xfrm>
          <a:off x="225108" y="1060339"/>
          <a:ext cx="8521700" cy="772162"/>
        </p:xfrm>
        <a:graphic>
          <a:graphicData uri="http://schemas.openxmlformats.org/drawingml/2006/table">
            <a:tbl>
              <a:tblPr>
                <a:tableStyleId>{6A86AD92-14BC-4949-BDB0-23C6F004AF17}</a:tableStyleId>
              </a:tblPr>
              <a:tblGrid>
                <a:gridCol w="595403">
                  <a:extLst>
                    <a:ext uri="{9D8B030D-6E8A-4147-A177-3AD203B41FA5}">
                      <a16:colId xmlns:a16="http://schemas.microsoft.com/office/drawing/2014/main" val="3701903638"/>
                    </a:ext>
                  </a:extLst>
                </a:gridCol>
                <a:gridCol w="2381610">
                  <a:extLst>
                    <a:ext uri="{9D8B030D-6E8A-4147-A177-3AD203B41FA5}">
                      <a16:colId xmlns:a16="http://schemas.microsoft.com/office/drawing/2014/main" val="2169792842"/>
                    </a:ext>
                  </a:extLst>
                </a:gridCol>
                <a:gridCol w="3758479">
                  <a:extLst>
                    <a:ext uri="{9D8B030D-6E8A-4147-A177-3AD203B41FA5}">
                      <a16:colId xmlns:a16="http://schemas.microsoft.com/office/drawing/2014/main" val="2108375486"/>
                    </a:ext>
                  </a:extLst>
                </a:gridCol>
                <a:gridCol w="1786208">
                  <a:extLst>
                    <a:ext uri="{9D8B030D-6E8A-4147-A177-3AD203B41FA5}">
                      <a16:colId xmlns:a16="http://schemas.microsoft.com/office/drawing/2014/main" val="3021699611"/>
                    </a:ext>
                  </a:extLst>
                </a:gridCol>
              </a:tblGrid>
              <a:tr h="204670">
                <a:tc>
                  <a:txBody>
                    <a:bodyPr/>
                    <a:lstStyle/>
                    <a:p>
                      <a:pPr algn="ctr" fontAlgn="ctr"/>
                      <a:r>
                        <a:rPr lang="en-US" sz="1200" b="1" u="none" strike="noStrike">
                          <a:effectLst/>
                        </a:rPr>
                        <a:t>S#</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b="1" u="none" strike="noStrike">
                          <a:effectLst/>
                        </a:rPr>
                        <a:t>Data Layer Element Name</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b="1" u="none" strike="noStrike">
                          <a:effectLst/>
                        </a:rPr>
                        <a:t>Definition</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b="1" u="none" strike="noStrike">
                          <a:effectLst/>
                        </a:rPr>
                        <a:t>Sample Value</a:t>
                      </a:r>
                      <a:endParaRPr lang="en-US" sz="1200" b="1" i="0" u="none" strike="noStrike">
                        <a:solidFill>
                          <a:srgbClr val="000000"/>
                        </a:solidFill>
                        <a:effectLst/>
                        <a:latin typeface="Calibri" panose="020F0502020204030204" pitchFamily="34" charset="0"/>
                      </a:endParaRPr>
                    </a:p>
                  </a:txBody>
                  <a:tcPr marL="9303" marR="9303" marT="9303" marB="0" anchor="ctr"/>
                </a:tc>
                <a:extLst>
                  <a:ext uri="{0D108BD9-81ED-4DB2-BD59-A6C34878D82A}">
                    <a16:rowId xmlns:a16="http://schemas.microsoft.com/office/drawing/2014/main" val="1586524104"/>
                  </a:ext>
                </a:extLst>
              </a:tr>
              <a:tr h="186063">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err="1">
                          <a:effectLst/>
                        </a:rPr>
                        <a:t>wbgData.errorInfo</a:t>
                      </a:r>
                      <a:r>
                        <a:rPr lang="en-US" sz="1100" u="none" strike="noStrike">
                          <a:effectLst/>
                        </a:rPr>
                        <a:t>. </a:t>
                      </a:r>
                      <a:r>
                        <a:rPr lang="en-US" sz="1100" u="none" strike="noStrike" err="1">
                          <a:effectLst/>
                        </a:rPr>
                        <a:t>pageloadRule</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ctr" fontAlgn="b"/>
                      <a:r>
                        <a:rPr lang="en-US" sz="1100" u="none" strike="noStrike">
                          <a:effectLst/>
                        </a:rPr>
                        <a:t>Captures the condition based on which error rule trigger</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ctr" fontAlgn="b"/>
                      <a:r>
                        <a:rPr lang="en-US" sz="1100" u="none" strike="noStrike">
                          <a:effectLst/>
                        </a:rPr>
                        <a:t>404 error</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445443438"/>
                  </a:ext>
                </a:extLst>
              </a:tr>
              <a:tr h="186063">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wbgData.errorInfo.pageType</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Captures the type of page on which error encountered.</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ctr" fontAlgn="b"/>
                      <a:r>
                        <a:rPr lang="en-US" sz="1100" u="none" strike="noStrike">
                          <a:effectLst/>
                        </a:rPr>
                        <a:t>errorPage</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3949502623"/>
                  </a:ext>
                </a:extLst>
              </a:tr>
              <a:tr h="195366">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wbgData.errorInfo.errorMessage</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Captures the error message, it needs to be relevant</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ctr" fontAlgn="b"/>
                      <a:r>
                        <a:rPr lang="en-US" sz="1100" u="none" strike="noStrike">
                          <a:effectLst/>
                        </a:rPr>
                        <a:t>page not found</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3295921009"/>
                  </a:ext>
                </a:extLst>
              </a:tr>
            </a:tbl>
          </a:graphicData>
        </a:graphic>
      </p:graphicFrame>
      <p:sp>
        <p:nvSpPr>
          <p:cNvPr id="7" name="Shape 166">
            <a:extLst>
              <a:ext uri="{FF2B5EF4-FFF2-40B4-BE49-F238E27FC236}">
                <a16:creationId xmlns:a16="http://schemas.microsoft.com/office/drawing/2014/main" id="{BE9E9C7B-1D42-45CF-AD25-5D6900908B25}"/>
              </a:ext>
            </a:extLst>
          </p:cNvPr>
          <p:cNvSpPr txBox="1">
            <a:spLocks/>
          </p:cNvSpPr>
          <p:nvPr/>
        </p:nvSpPr>
        <p:spPr>
          <a:xfrm>
            <a:off x="-1" y="1988057"/>
            <a:ext cx="4005943" cy="4876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1400"/>
              <a:t>Example values for Search page</a:t>
            </a:r>
          </a:p>
        </p:txBody>
      </p:sp>
      <p:graphicFrame>
        <p:nvGraphicFramePr>
          <p:cNvPr id="5" name="Table 4">
            <a:extLst>
              <a:ext uri="{FF2B5EF4-FFF2-40B4-BE49-F238E27FC236}">
                <a16:creationId xmlns:a16="http://schemas.microsoft.com/office/drawing/2014/main" id="{A6C794DB-D5D9-4BB5-97B8-F7AB02B2D081}"/>
              </a:ext>
            </a:extLst>
          </p:cNvPr>
          <p:cNvGraphicFramePr>
            <a:graphicFrameLocks noGrp="1"/>
          </p:cNvGraphicFramePr>
          <p:nvPr/>
        </p:nvGraphicFramePr>
        <p:xfrm>
          <a:off x="225108" y="2475696"/>
          <a:ext cx="8521700" cy="2186974"/>
        </p:xfrm>
        <a:graphic>
          <a:graphicData uri="http://schemas.openxmlformats.org/drawingml/2006/table">
            <a:tbl>
              <a:tblPr>
                <a:tableStyleId>{6A86AD92-14BC-4949-BDB0-23C6F004AF17}</a:tableStyleId>
              </a:tblPr>
              <a:tblGrid>
                <a:gridCol w="595403">
                  <a:extLst>
                    <a:ext uri="{9D8B030D-6E8A-4147-A177-3AD203B41FA5}">
                      <a16:colId xmlns:a16="http://schemas.microsoft.com/office/drawing/2014/main" val="3638731229"/>
                    </a:ext>
                  </a:extLst>
                </a:gridCol>
                <a:gridCol w="2381610">
                  <a:extLst>
                    <a:ext uri="{9D8B030D-6E8A-4147-A177-3AD203B41FA5}">
                      <a16:colId xmlns:a16="http://schemas.microsoft.com/office/drawing/2014/main" val="782033594"/>
                    </a:ext>
                  </a:extLst>
                </a:gridCol>
                <a:gridCol w="3758479">
                  <a:extLst>
                    <a:ext uri="{9D8B030D-6E8A-4147-A177-3AD203B41FA5}">
                      <a16:colId xmlns:a16="http://schemas.microsoft.com/office/drawing/2014/main" val="49347634"/>
                    </a:ext>
                  </a:extLst>
                </a:gridCol>
                <a:gridCol w="1786208">
                  <a:extLst>
                    <a:ext uri="{9D8B030D-6E8A-4147-A177-3AD203B41FA5}">
                      <a16:colId xmlns:a16="http://schemas.microsoft.com/office/drawing/2014/main" val="4018098697"/>
                    </a:ext>
                  </a:extLst>
                </a:gridCol>
              </a:tblGrid>
              <a:tr h="204670">
                <a:tc>
                  <a:txBody>
                    <a:bodyPr/>
                    <a:lstStyle/>
                    <a:p>
                      <a:pPr algn="ctr" fontAlgn="ctr"/>
                      <a:r>
                        <a:rPr lang="en-US" sz="1200" u="none" strike="noStrike">
                          <a:effectLst/>
                        </a:rPr>
                        <a:t>S#</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u="none" strike="noStrike">
                          <a:effectLst/>
                        </a:rPr>
                        <a:t>Data Layer Element Name</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u="none" strike="noStrike">
                          <a:effectLst/>
                        </a:rPr>
                        <a:t>Definition</a:t>
                      </a:r>
                      <a:endParaRPr lang="en-US" sz="1200" b="1" i="0" u="none" strike="noStrike">
                        <a:solidFill>
                          <a:srgbClr val="000000"/>
                        </a:solidFill>
                        <a:effectLst/>
                        <a:latin typeface="Calibri" panose="020F0502020204030204" pitchFamily="34" charset="0"/>
                      </a:endParaRPr>
                    </a:p>
                  </a:txBody>
                  <a:tcPr marL="9303" marR="9303" marT="9303" marB="0" anchor="ctr"/>
                </a:tc>
                <a:tc>
                  <a:txBody>
                    <a:bodyPr/>
                    <a:lstStyle/>
                    <a:p>
                      <a:pPr algn="ctr" fontAlgn="ctr"/>
                      <a:r>
                        <a:rPr lang="en-US" sz="1200" u="none" strike="noStrike">
                          <a:effectLst/>
                        </a:rPr>
                        <a:t>Sample Value</a:t>
                      </a:r>
                      <a:endParaRPr lang="en-US" sz="1200" b="1" i="0" u="none" strike="noStrike">
                        <a:solidFill>
                          <a:srgbClr val="000000"/>
                        </a:solidFill>
                        <a:effectLst/>
                        <a:latin typeface="Calibri" panose="020F0502020204030204" pitchFamily="34" charset="0"/>
                      </a:endParaRPr>
                    </a:p>
                  </a:txBody>
                  <a:tcPr marL="9303" marR="9303" marT="9303" marB="0" anchor="ctr"/>
                </a:tc>
                <a:extLst>
                  <a:ext uri="{0D108BD9-81ED-4DB2-BD59-A6C34878D82A}">
                    <a16:rowId xmlns:a16="http://schemas.microsoft.com/office/drawing/2014/main" val="403943909"/>
                  </a:ext>
                </a:extLst>
              </a:tr>
              <a:tr h="186063">
                <a:tc>
                  <a:txBody>
                    <a:bodyPr/>
                    <a:lstStyle/>
                    <a:p>
                      <a:pPr algn="ct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wbgData.siteSearch.searchFilters</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name of filters. Separate multiple filters by ‘ : ‘</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gdp of india:climate in india</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1810328835"/>
                  </a:ext>
                </a:extLst>
              </a:tr>
              <a:tr h="186063">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wbgData.siteSearch.searchTerm</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search term entered by visitor</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economy of india</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3907369212"/>
                  </a:ext>
                </a:extLst>
              </a:tr>
              <a:tr h="186063">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wbgData.siteSearch.searchResults</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number of search results. </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0, 501, 1120, etc.</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670251157"/>
                  </a:ext>
                </a:extLst>
              </a:tr>
              <a:tr h="186063">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err="1">
                          <a:effectLst/>
                        </a:rPr>
                        <a:t>wbgData.siteSearch.tab</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the name of tabbed (filter) search option in  the results  </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web, people, etc.</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2571688117"/>
                  </a:ext>
                </a:extLst>
              </a:tr>
              <a:tr h="186063">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wbgData.siteSearch.pagination</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the pagination number of search results</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0, 1, 2, 3, ...</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4180776757"/>
                  </a:ext>
                </a:extLst>
              </a:tr>
              <a:tr h="186063">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wbgData.siteSearch.sortBy</a:t>
                      </a:r>
                      <a:endParaRPr lang="en-US" sz="1100" b="0" i="0" u="none" strike="noStrike">
                        <a:solidFill>
                          <a:srgbClr val="FF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the sort option of search results</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relevance, date, etc.</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1507846443"/>
                  </a:ext>
                </a:extLst>
              </a:tr>
              <a:tr h="664246">
                <a:tc>
                  <a:txBody>
                    <a:bodyPr/>
                    <a:lstStyle/>
                    <a:p>
                      <a:pPr algn="ct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wbgData.siteSearch.section</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section/group of a facet (filter).</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source, locations, WBG institution, etc.</a:t>
                      </a:r>
                      <a:br>
                        <a:rPr lang="en-US" sz="1100" u="none" strike="noStrike">
                          <a:effectLst/>
                        </a:rPr>
                      </a:br>
                      <a:r>
                        <a:rPr lang="en-US" sz="1100" u="none" strike="noStrike">
                          <a:effectLst/>
                        </a:rPr>
                        <a:t> ( this relates to left nav filters on search results)</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1830098946"/>
                  </a:ext>
                </a:extLst>
              </a:tr>
              <a:tr h="186063">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wbgData.siteSearch.searchType</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Set type of search</a:t>
                      </a:r>
                      <a:endParaRPr lang="en-US" sz="1100" b="0" i="0" u="none" strike="noStrike">
                        <a:solidFill>
                          <a:srgbClr val="000000"/>
                        </a:solidFill>
                        <a:effectLst/>
                        <a:latin typeface="Calibri" panose="020F0502020204030204" pitchFamily="34" charset="0"/>
                      </a:endParaRPr>
                    </a:p>
                  </a:txBody>
                  <a:tcPr marL="9303" marR="9303" marT="9303" marB="0" anchor="b"/>
                </a:tc>
                <a:tc>
                  <a:txBody>
                    <a:bodyPr/>
                    <a:lstStyle/>
                    <a:p>
                      <a:pPr algn="l" fontAlgn="b"/>
                      <a:r>
                        <a:rPr lang="en-US" sz="1100" u="none" strike="noStrike">
                          <a:effectLst/>
                        </a:rPr>
                        <a:t>people, document</a:t>
                      </a:r>
                      <a:endParaRPr lang="en-US" sz="1100" b="0" i="0" u="none" strike="noStrike">
                        <a:solidFill>
                          <a:srgbClr val="000000"/>
                        </a:solidFill>
                        <a:effectLst/>
                        <a:latin typeface="Calibri" panose="020F0502020204030204" pitchFamily="34" charset="0"/>
                      </a:endParaRPr>
                    </a:p>
                  </a:txBody>
                  <a:tcPr marL="9303" marR="9303" marT="9303" marB="0" anchor="b"/>
                </a:tc>
                <a:extLst>
                  <a:ext uri="{0D108BD9-81ED-4DB2-BD59-A6C34878D82A}">
                    <a16:rowId xmlns:a16="http://schemas.microsoft.com/office/drawing/2014/main" val="2806829694"/>
                  </a:ext>
                </a:extLst>
              </a:tr>
            </a:tbl>
          </a:graphicData>
        </a:graphic>
      </p:graphicFrame>
    </p:spTree>
    <p:extLst>
      <p:ext uri="{BB962C8B-B14F-4D97-AF65-F5344CB8AC3E}">
        <p14:creationId xmlns:p14="http://schemas.microsoft.com/office/powerpoint/2010/main" val="54194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0" y="572700"/>
            <a:ext cx="4005943" cy="487639"/>
          </a:xfrm>
          <a:prstGeom prst="rect">
            <a:avLst/>
          </a:prstGeom>
        </p:spPr>
        <p:txBody>
          <a:bodyPr spcFirstLastPara="1" wrap="square" lIns="91425" tIns="91425" rIns="91425" bIns="91425" anchor="t" anchorCtr="0">
            <a:noAutofit/>
          </a:bodyPr>
          <a:lstStyle/>
          <a:p>
            <a:pPr marL="114300" lvl="0" indent="0">
              <a:spcBef>
                <a:spcPts val="0"/>
              </a:spcBef>
              <a:spcAft>
                <a:spcPts val="0"/>
              </a:spcAft>
              <a:buSzPts val="1800"/>
              <a:buNone/>
            </a:pPr>
            <a:r>
              <a:rPr lang="en" sz="1400"/>
              <a:t>Example values </a:t>
            </a:r>
            <a:r>
              <a:rPr lang="en-US" sz="1400"/>
              <a:t>for</a:t>
            </a:r>
            <a:r>
              <a:rPr lang="en" sz="1400"/>
              <a:t> </a:t>
            </a:r>
            <a:r>
              <a:rPr lang="en-US" sz="1400"/>
              <a:t>Intranet pages</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graphicFrame>
        <p:nvGraphicFramePr>
          <p:cNvPr id="3" name="Table 2">
            <a:extLst>
              <a:ext uri="{FF2B5EF4-FFF2-40B4-BE49-F238E27FC236}">
                <a16:creationId xmlns:a16="http://schemas.microsoft.com/office/drawing/2014/main" id="{014108F9-8D36-4889-B31C-D655EB977725}"/>
              </a:ext>
            </a:extLst>
          </p:cNvPr>
          <p:cNvGraphicFramePr>
            <a:graphicFrameLocks noGrp="1"/>
          </p:cNvGraphicFramePr>
          <p:nvPr/>
        </p:nvGraphicFramePr>
        <p:xfrm>
          <a:off x="225108" y="1060339"/>
          <a:ext cx="8521700" cy="1647300"/>
        </p:xfrm>
        <a:graphic>
          <a:graphicData uri="http://schemas.openxmlformats.org/drawingml/2006/table">
            <a:tbl>
              <a:tblPr>
                <a:tableStyleId>{6A86AD92-14BC-4949-BDB0-23C6F004AF17}</a:tableStyleId>
              </a:tblPr>
              <a:tblGrid>
                <a:gridCol w="439405">
                  <a:extLst>
                    <a:ext uri="{9D8B030D-6E8A-4147-A177-3AD203B41FA5}">
                      <a16:colId xmlns:a16="http://schemas.microsoft.com/office/drawing/2014/main" val="16516402"/>
                    </a:ext>
                  </a:extLst>
                </a:gridCol>
                <a:gridCol w="2471650">
                  <a:extLst>
                    <a:ext uri="{9D8B030D-6E8A-4147-A177-3AD203B41FA5}">
                      <a16:colId xmlns:a16="http://schemas.microsoft.com/office/drawing/2014/main" val="444271446"/>
                    </a:ext>
                  </a:extLst>
                </a:gridCol>
                <a:gridCol w="3682759">
                  <a:extLst>
                    <a:ext uri="{9D8B030D-6E8A-4147-A177-3AD203B41FA5}">
                      <a16:colId xmlns:a16="http://schemas.microsoft.com/office/drawing/2014/main" val="3847603562"/>
                    </a:ext>
                  </a:extLst>
                </a:gridCol>
                <a:gridCol w="1927886">
                  <a:extLst>
                    <a:ext uri="{9D8B030D-6E8A-4147-A177-3AD203B41FA5}">
                      <a16:colId xmlns:a16="http://schemas.microsoft.com/office/drawing/2014/main" val="1759274940"/>
                    </a:ext>
                  </a:extLst>
                </a:gridCol>
              </a:tblGrid>
              <a:tr h="181196">
                <a:tc>
                  <a:txBody>
                    <a:bodyPr/>
                    <a:lstStyle/>
                    <a:p>
                      <a:pPr algn="ctr" fontAlgn="ctr"/>
                      <a:r>
                        <a:rPr lang="en-US" sz="1000" u="none" strike="noStrike">
                          <a:effectLst/>
                        </a:rPr>
                        <a:t>S#</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Data Layer Element Name</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Definition</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Sample Value</a:t>
                      </a:r>
                      <a:endParaRPr lang="en-US" sz="1000" b="1" i="0" u="none" strike="noStrike">
                        <a:solidFill>
                          <a:srgbClr val="000000"/>
                        </a:solidFill>
                        <a:effectLst/>
                        <a:latin typeface="Calibri" panose="020F0502020204030204" pitchFamily="34" charset="0"/>
                      </a:endParaRPr>
                    </a:p>
                  </a:txBody>
                  <a:tcPr marL="8236" marR="8236" marT="8236" marB="0" anchor="ctr"/>
                </a:tc>
                <a:extLst>
                  <a:ext uri="{0D108BD9-81ED-4DB2-BD59-A6C34878D82A}">
                    <a16:rowId xmlns:a16="http://schemas.microsoft.com/office/drawing/2014/main" val="2908883330"/>
                  </a:ext>
                </a:extLst>
              </a:tr>
              <a:tr h="164724">
                <a:tc>
                  <a:txBody>
                    <a:bodyPr/>
                    <a:lstStyle/>
                    <a:p>
                      <a:pPr algn="ct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wbgData.intranet.internalInfo.intJobTitle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Set Job title of logged-in user within WB networks</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contractor: hcl america inc.</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444993836"/>
                  </a:ext>
                </a:extLst>
              </a:tr>
              <a:tr h="164724">
                <a:tc>
                  <a:txBody>
                    <a:bodyPr/>
                    <a:lstStyle/>
                    <a:p>
                      <a:pPr algn="ctr"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wbgData.intranet.internalInfo.intOrg</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Set WB visitor’s Organization or Agency </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ibrd</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2093184222"/>
                  </a:ext>
                </a:extLst>
              </a:tr>
              <a:tr h="164724">
                <a:tc>
                  <a:txBody>
                    <a:bodyPr/>
                    <a:lstStyle/>
                    <a:p>
                      <a:pPr algn="ctr" fontAlgn="b"/>
                      <a:r>
                        <a:rPr lang="en-US" sz="1000" u="none" strike="noStrike">
                          <a:effectLst/>
                        </a:rPr>
                        <a:t>41</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 .internalInfo.intCorpDept</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Set WB visitor’s unit or department</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itsop</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125304330"/>
                  </a:ext>
                </a:extLst>
              </a:tr>
              <a:tr h="164724">
                <a:tc>
                  <a:txBody>
                    <a:bodyPr/>
                    <a:lstStyle/>
                    <a:p>
                      <a:pPr algn="ctr" fontAlgn="b"/>
                      <a:r>
                        <a:rPr lang="en-US" sz="1000" u="none" strike="noStrike">
                          <a:effectLst/>
                        </a:rPr>
                        <a:t>42</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wbgData.intranet.internalInfo.intVPUnit</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Set WB visitor’s VP</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its</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356444120"/>
                  </a:ext>
                </a:extLst>
              </a:tr>
              <a:tr h="164724">
                <a:tc>
                  <a:txBody>
                    <a:bodyPr/>
                    <a:lstStyle/>
                    <a:p>
                      <a:pPr algn="ctr" fontAlgn="b"/>
                      <a:r>
                        <a:rPr lang="en-US" sz="1000" u="none" strike="noStrike">
                          <a:effectLst/>
                        </a:rPr>
                        <a:t>43</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wbgData.intranet.internalInfo.intCoOrigin</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Set Country where visitor originated from</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india</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1489611559"/>
                  </a:ext>
                </a:extLst>
              </a:tr>
              <a:tr h="164724">
                <a:tc>
                  <a:txBody>
                    <a:bodyPr/>
                    <a:lstStyle/>
                    <a:p>
                      <a:pPr algn="ctr" fontAlgn="b"/>
                      <a:r>
                        <a:rPr lang="en-US" sz="1000" u="none" strike="noStrike">
                          <a:effectLst/>
                        </a:rPr>
                        <a:t>44</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wbgData.intranet.internalInfo.intOffLocation</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City/location where visitor originated from</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chennai</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921579831"/>
                  </a:ext>
                </a:extLst>
              </a:tr>
              <a:tr h="164724">
                <a:tc>
                  <a:txBody>
                    <a:bodyPr/>
                    <a:lstStyle/>
                    <a:p>
                      <a:pPr algn="ctr" fontAlgn="b"/>
                      <a:r>
                        <a:rPr lang="en-US" sz="1000" u="none" strike="noStrike">
                          <a:effectLst/>
                        </a:rPr>
                        <a:t>45</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wbgData.intranet.internalInfo.intUid</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UID of visitor</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UPI (this is then hashed in DTM)</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1531723983"/>
                  </a:ext>
                </a:extLst>
              </a:tr>
              <a:tr h="164724">
                <a:tc>
                  <a:txBody>
                    <a:bodyPr/>
                    <a:lstStyle/>
                    <a:p>
                      <a:pPr algn="ctr" fontAlgn="b"/>
                      <a:r>
                        <a:rPr lang="en-US" sz="1000" u="none" strike="noStrike">
                          <a:effectLst/>
                        </a:rPr>
                        <a:t>46</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wbgData.intranet.pageloadrule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This element will ensure load rules apply only to INTRANET Data Layer</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b"/>
                      <a:r>
                        <a:rPr lang="en-US" sz="1000" u="none" strike="noStrike">
                          <a:effectLst/>
                        </a:rPr>
                        <a:t>TRUE</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1917956058"/>
                  </a:ext>
                </a:extLst>
              </a:tr>
            </a:tbl>
          </a:graphicData>
        </a:graphic>
      </p:graphicFrame>
    </p:spTree>
    <p:extLst>
      <p:ext uri="{BB962C8B-B14F-4D97-AF65-F5344CB8AC3E}">
        <p14:creationId xmlns:p14="http://schemas.microsoft.com/office/powerpoint/2010/main" val="187264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0" y="572700"/>
            <a:ext cx="5217886" cy="487639"/>
          </a:xfrm>
          <a:prstGeom prst="rect">
            <a:avLst/>
          </a:prstGeom>
        </p:spPr>
        <p:txBody>
          <a:bodyPr spcFirstLastPara="1" wrap="square" lIns="91425" tIns="91425" rIns="91425" bIns="91425" anchor="t" anchorCtr="0">
            <a:noAutofit/>
          </a:bodyPr>
          <a:lstStyle/>
          <a:p>
            <a:pPr marL="114300" lvl="0" indent="0">
              <a:spcBef>
                <a:spcPts val="0"/>
              </a:spcBef>
              <a:spcAft>
                <a:spcPts val="0"/>
              </a:spcAft>
              <a:buSzPts val="1800"/>
              <a:buNone/>
            </a:pPr>
            <a:r>
              <a:rPr lang="en" sz="1400"/>
              <a:t>Example values </a:t>
            </a:r>
            <a:r>
              <a:rPr lang="en-US" sz="1400"/>
              <a:t>for</a:t>
            </a:r>
            <a:r>
              <a:rPr lang="en" sz="1400"/>
              <a:t> </a:t>
            </a:r>
            <a:r>
              <a:rPr lang="en-US" sz="1400"/>
              <a:t>pages with Document metadata </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graphicFrame>
        <p:nvGraphicFramePr>
          <p:cNvPr id="4" name="Table 3">
            <a:extLst>
              <a:ext uri="{FF2B5EF4-FFF2-40B4-BE49-F238E27FC236}">
                <a16:creationId xmlns:a16="http://schemas.microsoft.com/office/drawing/2014/main" id="{4497D80A-8CC7-42B8-B64F-ED9983E9449F}"/>
              </a:ext>
            </a:extLst>
          </p:cNvPr>
          <p:cNvGraphicFramePr>
            <a:graphicFrameLocks noGrp="1"/>
          </p:cNvGraphicFramePr>
          <p:nvPr/>
        </p:nvGraphicFramePr>
        <p:xfrm>
          <a:off x="136979" y="1060339"/>
          <a:ext cx="8521700" cy="1961862"/>
        </p:xfrm>
        <a:graphic>
          <a:graphicData uri="http://schemas.openxmlformats.org/drawingml/2006/table">
            <a:tbl>
              <a:tblPr>
                <a:tableStyleId>{6A86AD92-14BC-4949-BDB0-23C6F004AF17}</a:tableStyleId>
              </a:tblPr>
              <a:tblGrid>
                <a:gridCol w="439405">
                  <a:extLst>
                    <a:ext uri="{9D8B030D-6E8A-4147-A177-3AD203B41FA5}">
                      <a16:colId xmlns:a16="http://schemas.microsoft.com/office/drawing/2014/main" val="2096790978"/>
                    </a:ext>
                  </a:extLst>
                </a:gridCol>
                <a:gridCol w="2471650">
                  <a:extLst>
                    <a:ext uri="{9D8B030D-6E8A-4147-A177-3AD203B41FA5}">
                      <a16:colId xmlns:a16="http://schemas.microsoft.com/office/drawing/2014/main" val="2236898430"/>
                    </a:ext>
                  </a:extLst>
                </a:gridCol>
                <a:gridCol w="2576252">
                  <a:extLst>
                    <a:ext uri="{9D8B030D-6E8A-4147-A177-3AD203B41FA5}">
                      <a16:colId xmlns:a16="http://schemas.microsoft.com/office/drawing/2014/main" val="709749827"/>
                    </a:ext>
                  </a:extLst>
                </a:gridCol>
                <a:gridCol w="3034393">
                  <a:extLst>
                    <a:ext uri="{9D8B030D-6E8A-4147-A177-3AD203B41FA5}">
                      <a16:colId xmlns:a16="http://schemas.microsoft.com/office/drawing/2014/main" val="4026141614"/>
                    </a:ext>
                  </a:extLst>
                </a:gridCol>
              </a:tblGrid>
              <a:tr h="181196">
                <a:tc>
                  <a:txBody>
                    <a:bodyPr/>
                    <a:lstStyle/>
                    <a:p>
                      <a:pPr algn="ctr" fontAlgn="ctr"/>
                      <a:r>
                        <a:rPr lang="en-US" sz="1000" u="none" strike="noStrike">
                          <a:effectLst/>
                        </a:rPr>
                        <a:t>S#</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Data Layer Element Name</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Definition</a:t>
                      </a:r>
                      <a:endParaRPr lang="en-US" sz="1000" b="1" i="0" u="none" strike="noStrike">
                        <a:solidFill>
                          <a:srgbClr val="000000"/>
                        </a:solidFill>
                        <a:effectLst/>
                        <a:latin typeface="Calibri" panose="020F0502020204030204" pitchFamily="34" charset="0"/>
                      </a:endParaRPr>
                    </a:p>
                  </a:txBody>
                  <a:tcPr marL="8236" marR="8236" marT="8236" marB="0" anchor="ctr"/>
                </a:tc>
                <a:tc>
                  <a:txBody>
                    <a:bodyPr/>
                    <a:lstStyle/>
                    <a:p>
                      <a:pPr algn="ctr" fontAlgn="ctr"/>
                      <a:r>
                        <a:rPr lang="en-US" sz="1000" u="none" strike="noStrike">
                          <a:effectLst/>
                        </a:rPr>
                        <a:t>Sample Value</a:t>
                      </a:r>
                      <a:endParaRPr lang="en-US" sz="1000" b="1" i="0" u="none" strike="noStrike">
                        <a:solidFill>
                          <a:srgbClr val="000000"/>
                        </a:solidFill>
                        <a:effectLst/>
                        <a:latin typeface="Calibri" panose="020F0502020204030204" pitchFamily="34" charset="0"/>
                      </a:endParaRPr>
                    </a:p>
                  </a:txBody>
                  <a:tcPr marL="8236" marR="8236" marT="8236" marB="0" anchor="ctr"/>
                </a:tc>
                <a:extLst>
                  <a:ext uri="{0D108BD9-81ED-4DB2-BD59-A6C34878D82A}">
                    <a16:rowId xmlns:a16="http://schemas.microsoft.com/office/drawing/2014/main" val="2866926534"/>
                  </a:ext>
                </a:extLst>
              </a:tr>
              <a:tr h="298150">
                <a:tc>
                  <a:txBody>
                    <a:bodyPr/>
                    <a:lstStyle/>
                    <a:p>
                      <a:pPr algn="ctr" fontAlgn="auto"/>
                      <a:r>
                        <a:rPr lang="en-US" sz="1000" u="none" strike="noStrike">
                          <a:effectLst/>
                        </a:rPr>
                        <a:t>48</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wbgData.doc.mdata.title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title </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Doing Business 2018 : Reforming to Create Jobs</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883565213"/>
                  </a:ext>
                </a:extLst>
              </a:tr>
              <a:tr h="164724">
                <a:tc>
                  <a:txBody>
                    <a:bodyPr/>
                    <a:lstStyle/>
                    <a:p>
                      <a:pPr algn="ctr" fontAlgn="auto"/>
                      <a:r>
                        <a:rPr lang="en-US" sz="1000" u="none" strike="noStrike">
                          <a:effectLst/>
                        </a:rPr>
                        <a:t>49</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wbgData.doc.mdata.author</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author name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World Bank </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398500368"/>
                  </a:ext>
                </a:extLst>
              </a:tr>
              <a:tr h="164724">
                <a:tc>
                  <a:txBody>
                    <a:bodyPr/>
                    <a:lstStyle/>
                    <a:p>
                      <a:pPr algn="ctr" fontAlgn="auto"/>
                      <a:r>
                        <a:rPr lang="en-US" sz="1000" u="none" strike="noStrike">
                          <a:effectLst/>
                        </a:rPr>
                        <a:t>50</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wbgData.doc.mdata.docDate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issued date  </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2018</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572619570"/>
                  </a:ext>
                </a:extLst>
              </a:tr>
              <a:tr h="164724">
                <a:tc>
                  <a:txBody>
                    <a:bodyPr/>
                    <a:lstStyle/>
                    <a:p>
                      <a:pPr algn="ctr" fontAlgn="auto"/>
                      <a:r>
                        <a:rPr lang="en-US" sz="1000" u="none" strike="noStrike">
                          <a:effectLst/>
                        </a:rPr>
                        <a:t>51</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wbgData.doc.mdata.language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language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1698609609"/>
                  </a:ext>
                </a:extLst>
              </a:tr>
              <a:tr h="164724">
                <a:tc>
                  <a:txBody>
                    <a:bodyPr/>
                    <a:lstStyle/>
                    <a:p>
                      <a:pPr algn="ctr" fontAlgn="auto"/>
                      <a:r>
                        <a:rPr lang="en-US" sz="1000" u="none" strike="noStrike">
                          <a:effectLst/>
                        </a:rPr>
                        <a:t>51</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wbgData.doc.mdata.topic</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topic</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611264072"/>
                  </a:ext>
                </a:extLst>
              </a:tr>
              <a:tr h="164724">
                <a:tc>
                  <a:txBody>
                    <a:bodyPr/>
                    <a:lstStyle/>
                    <a:p>
                      <a:pPr algn="ctr" fontAlgn="auto"/>
                      <a:r>
                        <a:rPr lang="en-US" sz="1000" u="none" strike="noStrike">
                          <a:effectLst/>
                        </a:rPr>
                        <a:t>52</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wbgData.doc.mdata.subTopic</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Sub-topic</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subject</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2676861470"/>
                  </a:ext>
                </a:extLst>
              </a:tr>
              <a:tr h="164724">
                <a:tc>
                  <a:txBody>
                    <a:bodyPr/>
                    <a:lstStyle/>
                    <a:p>
                      <a:pPr algn="ctr" fontAlgn="auto"/>
                      <a:r>
                        <a:rPr lang="en-US" sz="1000" u="none" strike="noStrike">
                          <a:effectLst/>
                        </a:rPr>
                        <a:t>53</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wbgData.doc.mdata.region</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region</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669195235"/>
                  </a:ext>
                </a:extLst>
              </a:tr>
              <a:tr h="164724">
                <a:tc>
                  <a:txBody>
                    <a:bodyPr/>
                    <a:lstStyle/>
                    <a:p>
                      <a:pPr algn="ctr" fontAlgn="auto"/>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wbgData.doc.mdata.country</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country </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937638654"/>
                  </a:ext>
                </a:extLst>
              </a:tr>
              <a:tr h="164724">
                <a:tc>
                  <a:txBody>
                    <a:bodyPr/>
                    <a:lstStyle/>
                    <a:p>
                      <a:pPr algn="ctr" fontAlgn="auto"/>
                      <a:r>
                        <a:rPr lang="en-US" sz="1000" u="none" strike="noStrike">
                          <a:effectLst/>
                        </a:rPr>
                        <a:t>55</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wbgData.doc.mdata.docType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type</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Publications &amp; Research</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3776630899"/>
                  </a:ext>
                </a:extLst>
              </a:tr>
              <a:tr h="164724">
                <a:tc>
                  <a:txBody>
                    <a:bodyPr/>
                    <a:lstStyle/>
                    <a:p>
                      <a:pPr algn="ctr" fontAlgn="auto"/>
                      <a:r>
                        <a:rPr lang="en-US" sz="1000" u="none" strike="noStrike">
                          <a:effectLst/>
                        </a:rPr>
                        <a:t>56</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wbgData.doc.mdata.docId</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a:effectLst/>
                        </a:rPr>
                        <a:t>Document MDK or isbn</a:t>
                      </a:r>
                      <a:endParaRPr lang="en-US" sz="1000" b="0" i="0" u="none" strike="noStrike">
                        <a:solidFill>
                          <a:srgbClr val="000000"/>
                        </a:solidFill>
                        <a:effectLst/>
                        <a:latin typeface="Calibri" panose="020F0502020204030204" pitchFamily="34" charset="0"/>
                      </a:endParaRPr>
                    </a:p>
                  </a:txBody>
                  <a:tcPr marL="8236" marR="8236" marT="8236" marB="0" anchor="b"/>
                </a:tc>
                <a:tc>
                  <a:txBody>
                    <a:bodyPr/>
                    <a:lstStyle/>
                    <a:p>
                      <a:pPr algn="l" fontAlgn="auto"/>
                      <a:r>
                        <a:rPr lang="en-US" sz="1000" u="none" strike="noStrike" err="1">
                          <a:effectLst/>
                        </a:rPr>
                        <a:t>dc.identifier.isbn</a:t>
                      </a:r>
                      <a:endParaRPr lang="en-US" sz="1000" b="0" i="0" u="none" strike="noStrike">
                        <a:solidFill>
                          <a:srgbClr val="000000"/>
                        </a:solidFill>
                        <a:effectLst/>
                        <a:latin typeface="Calibri" panose="020F0502020204030204" pitchFamily="34" charset="0"/>
                      </a:endParaRPr>
                    </a:p>
                  </a:txBody>
                  <a:tcPr marL="8236" marR="8236" marT="8236" marB="0" anchor="b"/>
                </a:tc>
                <a:extLst>
                  <a:ext uri="{0D108BD9-81ED-4DB2-BD59-A6C34878D82A}">
                    <a16:rowId xmlns:a16="http://schemas.microsoft.com/office/drawing/2014/main" val="1926752143"/>
                  </a:ext>
                </a:extLst>
              </a:tr>
            </a:tbl>
          </a:graphicData>
        </a:graphic>
      </p:graphicFrame>
    </p:spTree>
    <p:extLst>
      <p:ext uri="{BB962C8B-B14F-4D97-AF65-F5344CB8AC3E}">
        <p14:creationId xmlns:p14="http://schemas.microsoft.com/office/powerpoint/2010/main" val="4773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0" y="500129"/>
            <a:ext cx="5217886" cy="487639"/>
          </a:xfrm>
          <a:prstGeom prst="rect">
            <a:avLst/>
          </a:prstGeom>
        </p:spPr>
        <p:txBody>
          <a:bodyPr spcFirstLastPara="1" wrap="square" lIns="91425" tIns="91425" rIns="91425" bIns="91425" anchor="t" anchorCtr="0">
            <a:noAutofit/>
          </a:bodyPr>
          <a:lstStyle/>
          <a:p>
            <a:pPr marL="114300" lvl="0" indent="0">
              <a:buNone/>
            </a:pPr>
            <a:r>
              <a:rPr lang="en-US" sz="1400"/>
              <a:t>Common Standards – for </a:t>
            </a:r>
            <a:r>
              <a:rPr lang="en-US" sz="1400" err="1"/>
              <a:t>pageCategory</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graphicFrame>
        <p:nvGraphicFramePr>
          <p:cNvPr id="3" name="Table 2">
            <a:extLst>
              <a:ext uri="{FF2B5EF4-FFF2-40B4-BE49-F238E27FC236}">
                <a16:creationId xmlns:a16="http://schemas.microsoft.com/office/drawing/2014/main" id="{A9408FA4-85CF-4444-A29C-1D77DB175139}"/>
              </a:ext>
            </a:extLst>
          </p:cNvPr>
          <p:cNvGraphicFramePr>
            <a:graphicFrameLocks noGrp="1"/>
          </p:cNvGraphicFramePr>
          <p:nvPr>
            <p:extLst>
              <p:ext uri="{D42A27DB-BD31-4B8C-83A1-F6EECF244321}">
                <p14:modId xmlns:p14="http://schemas.microsoft.com/office/powerpoint/2010/main" val="1237229718"/>
              </p:ext>
            </p:extLst>
          </p:nvPr>
        </p:nvGraphicFramePr>
        <p:xfrm>
          <a:off x="311150" y="1177925"/>
          <a:ext cx="8521700" cy="2786534"/>
        </p:xfrm>
        <a:graphic>
          <a:graphicData uri="http://schemas.openxmlformats.org/drawingml/2006/table">
            <a:tbl>
              <a:tblPr>
                <a:tableStyleId>{6A86AD92-14BC-4949-BDB0-23C6F004AF17}</a:tableStyleId>
              </a:tblPr>
              <a:tblGrid>
                <a:gridCol w="3281121">
                  <a:extLst>
                    <a:ext uri="{9D8B030D-6E8A-4147-A177-3AD203B41FA5}">
                      <a16:colId xmlns:a16="http://schemas.microsoft.com/office/drawing/2014/main" val="2493460706"/>
                    </a:ext>
                  </a:extLst>
                </a:gridCol>
                <a:gridCol w="4287526">
                  <a:extLst>
                    <a:ext uri="{9D8B030D-6E8A-4147-A177-3AD203B41FA5}">
                      <a16:colId xmlns:a16="http://schemas.microsoft.com/office/drawing/2014/main" val="1190061968"/>
                    </a:ext>
                  </a:extLst>
                </a:gridCol>
                <a:gridCol w="953053">
                  <a:extLst>
                    <a:ext uri="{9D8B030D-6E8A-4147-A177-3AD203B41FA5}">
                      <a16:colId xmlns:a16="http://schemas.microsoft.com/office/drawing/2014/main" val="2292161568"/>
                    </a:ext>
                  </a:extLst>
                </a:gridCol>
              </a:tblGrid>
              <a:tr h="145587">
                <a:tc rowSpan="2">
                  <a:txBody>
                    <a:bodyPr/>
                    <a:lstStyle/>
                    <a:p>
                      <a:pPr algn="ctr" fontAlgn="ctr"/>
                      <a:r>
                        <a:rPr lang="en-US" sz="800" u="none" strike="noStrike" dirty="0">
                          <a:effectLst/>
                        </a:rPr>
                        <a:t>Example Page</a:t>
                      </a:r>
                      <a:endParaRPr lang="en-US" sz="800" b="1"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ctr" fontAlgn="ctr"/>
                      <a:r>
                        <a:rPr lang="en-US" sz="800" u="none" strike="noStrike" dirty="0">
                          <a:effectLst/>
                        </a:rPr>
                        <a:t>Definition  </a:t>
                      </a:r>
                      <a:endParaRPr lang="en-US" sz="800" b="1" i="0" u="none" strike="noStrike">
                        <a:solidFill>
                          <a:srgbClr val="000000"/>
                        </a:solidFill>
                        <a:effectLst/>
                        <a:latin typeface="Calibri" panose="020F0502020204030204" pitchFamily="34" charset="0"/>
                      </a:endParaRPr>
                    </a:p>
                  </a:txBody>
                  <a:tcPr marL="7279" marR="7279" marT="7279" marB="0" anchor="ctr"/>
                </a:tc>
                <a:tc>
                  <a:txBody>
                    <a:bodyPr/>
                    <a:lstStyle/>
                    <a:p>
                      <a:pPr algn="ctr" fontAlgn="ctr"/>
                      <a:r>
                        <a:rPr lang="en-US" sz="800" u="none" strike="noStrike" dirty="0">
                          <a:effectLst/>
                        </a:rPr>
                        <a:t>‘</a:t>
                      </a:r>
                      <a:r>
                        <a:rPr lang="en-US" sz="800" u="none" strike="noStrike" dirty="0" err="1">
                          <a:effectLst/>
                        </a:rPr>
                        <a:t>pageCategory</a:t>
                      </a:r>
                      <a:r>
                        <a:rPr lang="en-US" sz="800" u="none" strike="noStrike" dirty="0">
                          <a:effectLst/>
                        </a:rPr>
                        <a:t>’</a:t>
                      </a:r>
                      <a:endParaRPr lang="en-US" sz="800" b="1"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4047802658"/>
                  </a:ext>
                </a:extLst>
              </a:tr>
              <a:tr h="152866">
                <a:tc vMerge="1">
                  <a:txBody>
                    <a:bodyPr/>
                    <a:lstStyle/>
                    <a:p>
                      <a:endParaRPr lang="en-US"/>
                    </a:p>
                  </a:txBody>
                  <a:tcPr/>
                </a:tc>
                <a:tc vMerge="1">
                  <a:txBody>
                    <a:bodyPr/>
                    <a:lstStyle/>
                    <a:p>
                      <a:endParaRPr lang="en-US"/>
                    </a:p>
                  </a:txBody>
                  <a:tcPr/>
                </a:tc>
                <a:tc>
                  <a:txBody>
                    <a:bodyPr/>
                    <a:lstStyle/>
                    <a:p>
                      <a:pPr algn="ctr" fontAlgn="ctr"/>
                      <a:r>
                        <a:rPr lang="en-US" sz="800" u="none" strike="noStrike" dirty="0">
                          <a:effectLst/>
                        </a:rPr>
                        <a:t>Values </a:t>
                      </a:r>
                      <a:endParaRPr lang="en-US" sz="800" b="1" i="0" u="none" strike="noStrike">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3476770805"/>
                  </a:ext>
                </a:extLst>
              </a:tr>
              <a:tr h="391629">
                <a:tc>
                  <a:txBody>
                    <a:bodyPr/>
                    <a:lstStyle/>
                    <a:p>
                      <a:pPr algn="l" fontAlgn="ctr"/>
                      <a:r>
                        <a:rPr lang="en-US" sz="800" u="none" strike="noStrike" dirty="0">
                          <a:effectLst/>
                        </a:rPr>
                        <a:t>worldbank.org</a:t>
                      </a:r>
                      <a:br>
                        <a:rPr lang="en-US" sz="800" u="none" strike="noStrike" dirty="0">
                          <a:effectLst/>
                        </a:rPr>
                      </a:br>
                      <a:r>
                        <a:rPr lang="en-US" sz="800" u="none" strike="noStrike" dirty="0">
                          <a:effectLst/>
                        </a:rPr>
                        <a:t>live.worldbank.org</a:t>
                      </a:r>
                      <a:br>
                        <a:rPr lang="en-US" sz="800" u="none" strike="noStrike" dirty="0">
                          <a:effectLst/>
                        </a:rPr>
                      </a:br>
                      <a:r>
                        <a:rPr lang="en-US" sz="800" u="none" strike="noStrike" dirty="0">
                          <a:effectLst/>
                        </a:rPr>
                        <a:t>ifc.org</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The main homepage of a web site</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‘home’</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617361096"/>
                  </a:ext>
                </a:extLst>
              </a:tr>
              <a:tr h="152866">
                <a:tc>
                  <a:txBody>
                    <a:bodyPr/>
                    <a:lstStyle/>
                    <a:p>
                      <a:pPr algn="l" fontAlgn="ctr"/>
                      <a:r>
                        <a:rPr lang="en-US" sz="800" u="none" strike="noStrike" dirty="0">
                          <a:effectLst/>
                        </a:rPr>
                        <a:t>www.worldbank.org/404_response.htm</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Refers to a page not found group of pages </a:t>
                      </a:r>
                      <a:endParaRPr lang="en-US" sz="800" b="0" i="0" u="none" strike="noStrike">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a:t>
                      </a:r>
                      <a:r>
                        <a:rPr lang="en-US" sz="800" u="none" strike="noStrike" dirty="0" err="1">
                          <a:effectLst/>
                        </a:rPr>
                        <a:t>errorPage</a:t>
                      </a:r>
                      <a:endParaRPr lang="en-US" sz="800" b="0" i="0" u="none" strike="noStrike" dirty="0" err="1">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4024523293"/>
                  </a:ext>
                </a:extLst>
              </a:tr>
              <a:tr h="152866">
                <a:tc>
                  <a:txBody>
                    <a:bodyPr/>
                    <a:lstStyle/>
                    <a:p>
                      <a:pPr algn="l" fontAlgn="ctr"/>
                      <a:r>
                        <a:rPr lang="en-US" sz="800" u="none" strike="noStrike" dirty="0">
                          <a:effectLst/>
                        </a:rPr>
                        <a:t>“Any URL with an online form”</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Refers to form pages, where the user completes and submits a form</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‘forms’</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1909492100"/>
                  </a:ext>
                </a:extLst>
              </a:tr>
              <a:tr h="145587">
                <a:tc>
                  <a:txBody>
                    <a:bodyPr/>
                    <a:lstStyle/>
                    <a:p>
                      <a:pPr algn="l" fontAlgn="ctr"/>
                      <a:r>
                        <a:rPr lang="en-US" sz="800" u="none" strike="noStrike" dirty="0">
                          <a:effectLst/>
                        </a:rPr>
                        <a:t>www.worldbank.org/en/search</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Refers to all pages returned after performing a site search results</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‘search results’</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290746340"/>
                  </a:ext>
                </a:extLst>
              </a:tr>
              <a:tr h="152866">
                <a:tc>
                  <a:txBody>
                    <a:bodyPr/>
                    <a:lstStyle/>
                    <a:p>
                      <a:pPr algn="l" fontAlgn="ctr"/>
                      <a:r>
                        <a:rPr lang="en-US" sz="800" u="none" strike="noStrike" dirty="0">
                          <a:effectLst/>
                        </a:rPr>
                        <a:t>www.worldbank.org/en/search?q=bolivia&amp;currentTab=1&amp;label=data</a:t>
                      </a:r>
                      <a:endParaRPr lang="en-US" sz="800" b="0" i="0" u="none" strike="noStrike" dirty="0">
                        <a:solidFill>
                          <a:srgbClr val="000000"/>
                        </a:solidFill>
                        <a:effectLst/>
                        <a:latin typeface="Calibri" panose="020F0502020204030204" pitchFamily="34" charset="0"/>
                      </a:endParaRPr>
                    </a:p>
                  </a:txBody>
                  <a:tcPr marL="7279" marR="7279" marT="7279"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63746475"/>
                  </a:ext>
                </a:extLst>
              </a:tr>
              <a:tr h="145587">
                <a:tc>
                  <a:txBody>
                    <a:bodyPr/>
                    <a:lstStyle/>
                    <a:p>
                      <a:pPr algn="l" fontAlgn="ctr"/>
                      <a:r>
                        <a:rPr lang="en-US" sz="800" u="none" strike="noStrike" dirty="0">
                          <a:effectLst/>
                        </a:rPr>
                        <a:t>www.worldbank.org/en/who-we-are</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Refers to the ‘first tier or top’ navigation landing page of the site's information architecture</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‘navigation landing’</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1586688543"/>
                  </a:ext>
                </a:extLst>
              </a:tr>
              <a:tr h="152866">
                <a:tc>
                  <a:txBody>
                    <a:bodyPr/>
                    <a:lstStyle/>
                    <a:p>
                      <a:pPr algn="l" fontAlgn="ctr"/>
                      <a:r>
                        <a:rPr lang="en-US" sz="800" u="none" strike="noStrike" dirty="0">
                          <a:effectLst/>
                        </a:rPr>
                        <a:t>www.worldbank.org/en/understanding-poverty</a:t>
                      </a:r>
                      <a:endParaRPr lang="en-US" sz="800" b="0" i="0" u="none" strike="noStrike" dirty="0">
                        <a:solidFill>
                          <a:srgbClr val="000000"/>
                        </a:solidFill>
                        <a:effectLst/>
                        <a:latin typeface="Calibri" panose="020F0502020204030204" pitchFamily="34" charset="0"/>
                      </a:endParaRPr>
                    </a:p>
                  </a:txBody>
                  <a:tcPr marL="7279" marR="7279" marT="7279"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0706163"/>
                  </a:ext>
                </a:extLst>
              </a:tr>
              <a:tr h="145587">
                <a:tc>
                  <a:txBody>
                    <a:bodyPr/>
                    <a:lstStyle/>
                    <a:p>
                      <a:pPr algn="l" fontAlgn="ctr"/>
                      <a:r>
                        <a:rPr lang="en-US" sz="800" u="none" strike="noStrike" dirty="0">
                          <a:effectLst/>
                        </a:rPr>
                        <a:t>www.worldbank.org/en/about/leadership</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Refers to any ‘lower level navigational’ page. Not a content type or actual content info page</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‘sub navigation’</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2391533186"/>
                  </a:ext>
                </a:extLst>
              </a:tr>
              <a:tr h="152866">
                <a:tc>
                  <a:txBody>
                    <a:bodyPr/>
                    <a:lstStyle/>
                    <a:p>
                      <a:pPr algn="l" fontAlgn="ctr"/>
                      <a:r>
                        <a:rPr lang="en-US" sz="800" u="none" strike="noStrike" dirty="0">
                          <a:effectLst/>
                        </a:rPr>
                        <a:t>www.worldbank.org/en/about/history</a:t>
                      </a:r>
                      <a:endParaRPr lang="en-US" sz="800" b="0" i="0" u="none" strike="noStrike" dirty="0">
                        <a:solidFill>
                          <a:srgbClr val="000000"/>
                        </a:solidFill>
                        <a:effectLst/>
                        <a:latin typeface="Calibri" panose="020F0502020204030204" pitchFamily="34" charset="0"/>
                      </a:endParaRPr>
                    </a:p>
                  </a:txBody>
                  <a:tcPr marL="7279" marR="7279" marT="7279"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006321"/>
                  </a:ext>
                </a:extLst>
              </a:tr>
              <a:tr h="145587">
                <a:tc>
                  <a:txBody>
                    <a:bodyPr/>
                    <a:lstStyle/>
                    <a:p>
                      <a:pPr algn="l" fontAlgn="ctr"/>
                      <a:r>
                        <a:rPr lang="en-US" sz="800" u="none" strike="noStrike" dirty="0">
                          <a:effectLst/>
                        </a:rPr>
                        <a:t>www.worldbank.org/en/topic/energy/overview</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Refers to the actual content info page, the last content level in navigation structure</a:t>
                      </a:r>
                      <a:endParaRPr lang="en-US" sz="800" b="0" i="0" u="none" strike="noStrike" dirty="0">
                        <a:solidFill>
                          <a:srgbClr val="000000"/>
                        </a:solidFill>
                        <a:effectLst/>
                        <a:latin typeface="Calibri" panose="020F0502020204030204" pitchFamily="34" charset="0"/>
                      </a:endParaRPr>
                    </a:p>
                  </a:txBody>
                  <a:tcPr marL="7279" marR="7279" marT="7279" marB="0" anchor="ctr"/>
                </a:tc>
                <a:tc rowSpan="2">
                  <a:txBody>
                    <a:bodyPr/>
                    <a:lstStyle/>
                    <a:p>
                      <a:pPr algn="l" fontAlgn="ctr"/>
                      <a:r>
                        <a:rPr lang="en-US" sz="800" u="none" strike="noStrike" dirty="0">
                          <a:effectLst/>
                        </a:rPr>
                        <a:t>‘content page’</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913475079"/>
                  </a:ext>
                </a:extLst>
              </a:tr>
              <a:tr h="298454">
                <a:tc>
                  <a:txBody>
                    <a:bodyPr/>
                    <a:lstStyle/>
                    <a:p>
                      <a:pPr algn="l" fontAlgn="ctr"/>
                      <a:r>
                        <a:rPr lang="en-US" sz="800" u="none" strike="noStrike" dirty="0">
                          <a:effectLst/>
                        </a:rPr>
                        <a:t>www.worldbank.org/en/topic/energy/brief/sustainable-development-goal-on-energy-sdg7-and-the-world-bank-group</a:t>
                      </a:r>
                      <a:endParaRPr lang="en-US" sz="800" b="0" i="0" u="none" strike="noStrike" dirty="0">
                        <a:solidFill>
                          <a:srgbClr val="000000"/>
                        </a:solidFill>
                        <a:effectLst/>
                        <a:latin typeface="Calibri" panose="020F0502020204030204" pitchFamily="34" charset="0"/>
                      </a:endParaRPr>
                    </a:p>
                  </a:txBody>
                  <a:tcPr marL="7279" marR="7279" marT="7279"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94120387"/>
                  </a:ext>
                </a:extLst>
              </a:tr>
              <a:tr h="298454">
                <a:tc>
                  <a:txBody>
                    <a:bodyPr/>
                    <a:lstStyle/>
                    <a:p>
                      <a:pPr algn="l" fontAlgn="ctr"/>
                      <a:r>
                        <a:rPr lang="en-US" sz="800" u="none" strike="noStrike" dirty="0">
                          <a:effectLst/>
                        </a:rPr>
                        <a:t>/en/who-we-are/news/campaigns/2017/</a:t>
                      </a:r>
                      <a:r>
                        <a:rPr lang="en-US" sz="800" u="none" strike="noStrike" dirty="0" err="1">
                          <a:effectLst/>
                        </a:rPr>
                        <a:t>itspossible</a:t>
                      </a:r>
                      <a:endParaRPr lang="en-US" sz="800" b="0" i="0" u="none" strike="noStrike" dirty="0" err="1">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Refers to any page that cannot be reached through a sites navigation. These pages are typically used for marketing campaign  purposes</a:t>
                      </a:r>
                      <a:endParaRPr lang="en-US" sz="800" b="0" i="0" u="none" strike="noStrike" dirty="0">
                        <a:solidFill>
                          <a:srgbClr val="000000"/>
                        </a:solidFill>
                        <a:effectLst/>
                        <a:latin typeface="Calibri" panose="020F0502020204030204" pitchFamily="34" charset="0"/>
                      </a:endParaRPr>
                    </a:p>
                  </a:txBody>
                  <a:tcPr marL="7279" marR="7279" marT="7279" marB="0" anchor="ctr"/>
                </a:tc>
                <a:tc>
                  <a:txBody>
                    <a:bodyPr/>
                    <a:lstStyle/>
                    <a:p>
                      <a:pPr algn="l" fontAlgn="ctr"/>
                      <a:r>
                        <a:rPr lang="en-US" sz="800" u="none" strike="noStrike" dirty="0">
                          <a:effectLst/>
                        </a:rPr>
                        <a:t>‘campaign landing’</a:t>
                      </a:r>
                      <a:endParaRPr lang="en-US" sz="800" b="0" i="0" u="none" strike="noStrike" dirty="0">
                        <a:solidFill>
                          <a:srgbClr val="000000"/>
                        </a:solidFill>
                        <a:effectLst/>
                        <a:latin typeface="Calibri" panose="020F0502020204030204" pitchFamily="34" charset="0"/>
                      </a:endParaRPr>
                    </a:p>
                  </a:txBody>
                  <a:tcPr marL="7279" marR="7279" marT="7279" marB="0" anchor="ctr"/>
                </a:tc>
                <a:extLst>
                  <a:ext uri="{0D108BD9-81ED-4DB2-BD59-A6C34878D82A}">
                    <a16:rowId xmlns:a16="http://schemas.microsoft.com/office/drawing/2014/main" val="811424905"/>
                  </a:ext>
                </a:extLst>
              </a:tr>
              <a:tr h="152866">
                <a:tc>
                  <a:txBody>
                    <a:bodyPr/>
                    <a:lstStyle/>
                    <a:p>
                      <a:pPr algn="l" fontAlgn="b"/>
                      <a:r>
                        <a:rPr lang="en-US" sz="800" u="none" strike="noStrike" dirty="0">
                          <a:effectLst/>
                        </a:rPr>
                        <a:t>https://blogs.worldbank.org/bloggers</a:t>
                      </a:r>
                      <a:endParaRPr lang="en-US" sz="800" b="0" i="0" u="none" strike="noStrike" dirty="0">
                        <a:solidFill>
                          <a:srgbClr val="000000"/>
                        </a:solidFill>
                        <a:effectLst/>
                        <a:latin typeface="Calibri" panose="020F0502020204030204" pitchFamily="34" charset="0"/>
                      </a:endParaRPr>
                    </a:p>
                  </a:txBody>
                  <a:tcPr marL="7279" marR="7279" marT="7279" marB="0" anchor="b"/>
                </a:tc>
                <a:tc>
                  <a:txBody>
                    <a:bodyPr/>
                    <a:lstStyle/>
                    <a:p>
                      <a:pPr algn="l" fontAlgn="ctr"/>
                      <a:r>
                        <a:rPr lang="en-US" sz="800" u="none" strike="noStrike" dirty="0">
                          <a:effectLst/>
                        </a:rPr>
                        <a:t>Refers to any page which lists content </a:t>
                      </a:r>
                      <a:endParaRPr lang="en-US" sz="800" b="0" i="0" u="none" strike="noStrike">
                        <a:solidFill>
                          <a:srgbClr val="000000"/>
                        </a:solidFill>
                        <a:effectLst/>
                        <a:latin typeface="Calibri" panose="020F0502020204030204" pitchFamily="34" charset="0"/>
                      </a:endParaRPr>
                    </a:p>
                  </a:txBody>
                  <a:tcPr marL="7279" marR="7279" marT="7279" marB="0" anchor="ctr"/>
                </a:tc>
                <a:tc>
                  <a:txBody>
                    <a:bodyPr/>
                    <a:lstStyle/>
                    <a:p>
                      <a:pPr algn="l" fontAlgn="b"/>
                      <a:r>
                        <a:rPr lang="en-US" sz="800" u="none" strike="noStrike" dirty="0">
                          <a:effectLst/>
                        </a:rPr>
                        <a:t>list'</a:t>
                      </a:r>
                      <a:endParaRPr lang="en-US" sz="800" b="0" i="0" u="none" strike="noStrike" dirty="0">
                        <a:solidFill>
                          <a:srgbClr val="000000"/>
                        </a:solidFill>
                        <a:effectLst/>
                        <a:latin typeface="Calibri" panose="020F0502020204030204" pitchFamily="34" charset="0"/>
                      </a:endParaRPr>
                    </a:p>
                  </a:txBody>
                  <a:tcPr marL="7279" marR="7279" marT="7279" marB="0" anchor="b"/>
                </a:tc>
                <a:extLst>
                  <a:ext uri="{0D108BD9-81ED-4DB2-BD59-A6C34878D82A}">
                    <a16:rowId xmlns:a16="http://schemas.microsoft.com/office/drawing/2014/main" val="995719388"/>
                  </a:ext>
                </a:extLst>
              </a:tr>
            </a:tbl>
          </a:graphicData>
        </a:graphic>
      </p:graphicFrame>
    </p:spTree>
    <p:extLst>
      <p:ext uri="{BB962C8B-B14F-4D97-AF65-F5344CB8AC3E}">
        <p14:creationId xmlns:p14="http://schemas.microsoft.com/office/powerpoint/2010/main" val="351568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88900" y="454487"/>
            <a:ext cx="5217886" cy="487639"/>
          </a:xfrm>
          <a:prstGeom prst="rect">
            <a:avLst/>
          </a:prstGeom>
        </p:spPr>
        <p:txBody>
          <a:bodyPr spcFirstLastPara="1" wrap="square" lIns="91425" tIns="91425" rIns="91425" bIns="91425" anchor="t" anchorCtr="0">
            <a:noAutofit/>
          </a:bodyPr>
          <a:lstStyle/>
          <a:p>
            <a:pPr marL="114300" lvl="0" indent="0">
              <a:buNone/>
            </a:pPr>
            <a:r>
              <a:rPr lang="en-US" sz="1400"/>
              <a:t>Common Standards – for </a:t>
            </a:r>
            <a:r>
              <a:rPr lang="en-US" sz="1400" err="1"/>
              <a:t>contentType</a:t>
            </a:r>
            <a:r>
              <a:rPr lang="en-US" sz="1400"/>
              <a:t> (external sites only)</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graphicFrame>
        <p:nvGraphicFramePr>
          <p:cNvPr id="4" name="Table 3">
            <a:extLst>
              <a:ext uri="{FF2B5EF4-FFF2-40B4-BE49-F238E27FC236}">
                <a16:creationId xmlns:a16="http://schemas.microsoft.com/office/drawing/2014/main" id="{C6E98183-4746-406C-8F7A-4A7611117810}"/>
              </a:ext>
            </a:extLst>
          </p:cNvPr>
          <p:cNvGraphicFramePr>
            <a:graphicFrameLocks noGrp="1"/>
          </p:cNvGraphicFramePr>
          <p:nvPr>
            <p:extLst>
              <p:ext uri="{D42A27DB-BD31-4B8C-83A1-F6EECF244321}">
                <p14:modId xmlns:p14="http://schemas.microsoft.com/office/powerpoint/2010/main" val="3134962796"/>
              </p:ext>
            </p:extLst>
          </p:nvPr>
        </p:nvGraphicFramePr>
        <p:xfrm>
          <a:off x="261257" y="823913"/>
          <a:ext cx="8259343" cy="3964448"/>
        </p:xfrm>
        <a:graphic>
          <a:graphicData uri="http://schemas.openxmlformats.org/drawingml/2006/table">
            <a:tbl>
              <a:tblPr>
                <a:tableStyleId>{6A86AD92-14BC-4949-BDB0-23C6F004AF17}</a:tableStyleId>
              </a:tblPr>
              <a:tblGrid>
                <a:gridCol w="5834743">
                  <a:extLst>
                    <a:ext uri="{9D8B030D-6E8A-4147-A177-3AD203B41FA5}">
                      <a16:colId xmlns:a16="http://schemas.microsoft.com/office/drawing/2014/main" val="3532568905"/>
                    </a:ext>
                  </a:extLst>
                </a:gridCol>
                <a:gridCol w="2424600">
                  <a:extLst>
                    <a:ext uri="{9D8B030D-6E8A-4147-A177-3AD203B41FA5}">
                      <a16:colId xmlns:a16="http://schemas.microsoft.com/office/drawing/2014/main" val="4160118394"/>
                    </a:ext>
                  </a:extLst>
                </a:gridCol>
              </a:tblGrid>
              <a:tr h="108046">
                <a:tc>
                  <a:txBody>
                    <a:bodyPr/>
                    <a:lstStyle/>
                    <a:p>
                      <a:pPr algn="ctr" fontAlgn="ctr"/>
                      <a:r>
                        <a:rPr lang="en-US" sz="900" b="1" u="none" strike="noStrike" dirty="0">
                          <a:effectLst/>
                        </a:rPr>
                        <a:t>Definition  </a:t>
                      </a:r>
                      <a:endParaRPr lang="en-US" sz="900" b="1" i="0" u="none" strike="noStrike">
                        <a:solidFill>
                          <a:srgbClr val="000000"/>
                        </a:solidFill>
                        <a:effectLst/>
                        <a:latin typeface="Calibri" panose="020F0502020204030204" pitchFamily="34" charset="0"/>
                      </a:endParaRPr>
                    </a:p>
                  </a:txBody>
                  <a:tcPr marL="5145" marR="5145" marT="5145" marB="0" anchor="ctr"/>
                </a:tc>
                <a:tc>
                  <a:txBody>
                    <a:bodyPr/>
                    <a:lstStyle/>
                    <a:p>
                      <a:pPr algn="ctr" fontAlgn="ctr"/>
                      <a:r>
                        <a:rPr lang="en-US" sz="900" b="1" u="none" strike="noStrike" dirty="0">
                          <a:effectLst/>
                        </a:rPr>
                        <a:t>‘</a:t>
                      </a:r>
                      <a:r>
                        <a:rPr lang="en-US" sz="900" b="1" u="none" strike="noStrike" dirty="0" err="1">
                          <a:effectLst/>
                        </a:rPr>
                        <a:t>contentType</a:t>
                      </a:r>
                      <a:r>
                        <a:rPr lang="en-US" sz="900" b="1" u="none" strike="noStrike" dirty="0">
                          <a:effectLst/>
                        </a:rPr>
                        <a:t>’ Values</a:t>
                      </a:r>
                      <a:endParaRPr lang="en-US" sz="900" b="1"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1392034093"/>
                  </a:ext>
                </a:extLst>
              </a:tr>
              <a:tr h="108046">
                <a:tc>
                  <a:txBody>
                    <a:bodyPr/>
                    <a:lstStyle/>
                    <a:p>
                      <a:pPr algn="l" fontAlgn="ctr"/>
                      <a:r>
                        <a:rPr lang="en-US" sz="900" u="none" strike="noStrike" dirty="0">
                          <a:effectLst/>
                        </a:rPr>
                        <a:t>All content housed in About root folders and/or about the World Bank</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‘About’</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4194945653"/>
                  </a:ext>
                </a:extLst>
              </a:tr>
              <a:tr h="108046">
                <a:tc>
                  <a:txBody>
                    <a:bodyPr/>
                    <a:lstStyle/>
                    <a:p>
                      <a:pPr algn="l" fontAlgn="ctr"/>
                      <a:r>
                        <a:rPr lang="en-US" sz="900" u="none" strike="noStrike" dirty="0">
                          <a:effectLst/>
                        </a:rPr>
                        <a:t>All site homepages, excludes blog homepage</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‘Homepage’</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4282108493"/>
                  </a:ext>
                </a:extLst>
              </a:tr>
              <a:tr h="210946">
                <a:tc>
                  <a:txBody>
                    <a:bodyPr/>
                    <a:lstStyle/>
                    <a:p>
                      <a:pPr algn="l" fontAlgn="ctr"/>
                      <a:r>
                        <a:rPr lang="en-US" sz="900" u="none" strike="noStrike" dirty="0">
                          <a:effectLst/>
                        </a:rPr>
                        <a:t>This content type  will include press releases and speeches, transcripts, events announcements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‘News’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4182139222"/>
                  </a:ext>
                </a:extLst>
              </a:tr>
              <a:tr h="108046">
                <a:tc>
                  <a:txBody>
                    <a:bodyPr/>
                    <a:lstStyle/>
                    <a:p>
                      <a:pPr algn="l" fontAlgn="ctr"/>
                      <a:r>
                        <a:rPr lang="en-US" sz="900" u="none" strike="noStrike" dirty="0">
                          <a:effectLst/>
                        </a:rPr>
                        <a:t>All blog pages, including blog homepage</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‘Blogs’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98034658"/>
                  </a:ext>
                </a:extLst>
              </a:tr>
              <a:tr h="108046">
                <a:tc>
                  <a:txBody>
                    <a:bodyPr/>
                    <a:lstStyle/>
                    <a:p>
                      <a:pPr algn="l" fontAlgn="ctr"/>
                      <a:r>
                        <a:rPr lang="en-US" sz="900" u="none" strike="noStrike" dirty="0">
                          <a:effectLst/>
                        </a:rPr>
                        <a:t>Feature stories, immersive stories, etc.</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‘Stories’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138055907"/>
                  </a:ext>
                </a:extLst>
              </a:tr>
              <a:tr h="210946">
                <a:tc>
                  <a:txBody>
                    <a:bodyPr/>
                    <a:lstStyle/>
                    <a:p>
                      <a:pPr algn="l" fontAlgn="ctr"/>
                      <a:r>
                        <a:rPr lang="en-US" sz="900" u="none" strike="noStrike" dirty="0">
                          <a:effectLst/>
                        </a:rPr>
                        <a:t>Content related to projects, excludes Results pages. e.g. country strategies, products and services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‘Projects’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26270485"/>
                  </a:ext>
                </a:extLst>
              </a:tr>
              <a:tr h="210946">
                <a:tc>
                  <a:txBody>
                    <a:bodyPr/>
                    <a:lstStyle/>
                    <a:p>
                      <a:pPr algn="l" fontAlgn="ctr"/>
                      <a:r>
                        <a:rPr lang="en-US" sz="900" u="none" strike="noStrike" dirty="0">
                          <a:effectLst/>
                        </a:rPr>
                        <a:t>Pages relating to project consultations. e.g. scope, surveys, feedback loops, findings, status and results summaries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‘Consultations’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616100829"/>
                  </a:ext>
                </a:extLst>
              </a:tr>
              <a:tr h="108046">
                <a:tc>
                  <a:txBody>
                    <a:bodyPr/>
                    <a:lstStyle/>
                    <a:p>
                      <a:pPr algn="l" fontAlgn="ctr"/>
                      <a:r>
                        <a:rPr lang="en-US" sz="900" u="none" strike="noStrike" dirty="0">
                          <a:effectLst/>
                        </a:rPr>
                        <a:t>Project Results and results stories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‘Results’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685332952"/>
                  </a:ext>
                </a:extLst>
              </a:tr>
              <a:tr h="210946">
                <a:tc>
                  <a:txBody>
                    <a:bodyPr/>
                    <a:lstStyle/>
                    <a:p>
                      <a:pPr algn="l" fontAlgn="ctr"/>
                      <a:r>
                        <a:rPr lang="en-US" sz="900" u="none" strike="noStrike" dirty="0">
                          <a:effectLst/>
                        </a:rPr>
                        <a:t>Any page that houses publication downloads, information about publications, publication types or authors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‘Publications’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73045816"/>
                  </a:ext>
                </a:extLst>
              </a:tr>
              <a:tr h="108046">
                <a:tc>
                  <a:txBody>
                    <a:bodyPr/>
                    <a:lstStyle/>
                    <a:p>
                      <a:pPr algn="l" fontAlgn="ctr"/>
                      <a:r>
                        <a:rPr lang="en-US" sz="900" u="none" strike="noStrike" dirty="0">
                          <a:effectLst/>
                        </a:rPr>
                        <a:t>All pages relating to data. e.g. infographics, indicators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‘Data’</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534982501"/>
                  </a:ext>
                </a:extLst>
              </a:tr>
              <a:tr h="210946">
                <a:tc>
                  <a:txBody>
                    <a:bodyPr/>
                    <a:lstStyle/>
                    <a:p>
                      <a:pPr algn="l" fontAlgn="ctr"/>
                      <a:r>
                        <a:rPr lang="en-US" sz="900" u="none" strike="noStrike" dirty="0">
                          <a:effectLst/>
                        </a:rPr>
                        <a:t>Pages that host livestreamed content (it will necessarily become replays after the fact).          </a:t>
                      </a:r>
                      <a:endParaRPr lang="en-US" sz="900" b="0" i="0" u="none" strike="noStrike">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‘Broadcast’</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576354382"/>
                  </a:ext>
                </a:extLst>
              </a:tr>
              <a:tr h="210946">
                <a:tc>
                  <a:txBody>
                    <a:bodyPr/>
                    <a:lstStyle/>
                    <a:p>
                      <a:pPr algn="l" fontAlgn="ctr"/>
                      <a:r>
                        <a:rPr lang="en-US" sz="900" u="none" strike="noStrike" dirty="0">
                          <a:effectLst/>
                        </a:rPr>
                        <a:t>Pages with embeds, including Podcasts, Video, Flipboard, </a:t>
                      </a:r>
                      <a:r>
                        <a:rPr lang="en-US" sz="900" u="none" strike="noStrike" dirty="0" err="1">
                          <a:effectLst/>
                        </a:rPr>
                        <a:t>powerpoint</a:t>
                      </a:r>
                      <a:r>
                        <a:rPr lang="en-US" sz="900" u="none" strike="noStrike" dirty="0">
                          <a:effectLst/>
                        </a:rPr>
                        <a:t> animations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pt-BR" sz="900" u="none" strike="noStrike" dirty="0" err="1">
                          <a:effectLst/>
                        </a:rPr>
                        <a:t>multimedia</a:t>
                      </a:r>
                      <a:r>
                        <a:rPr lang="pt-BR" sz="900" u="none" strike="noStrike" dirty="0">
                          <a:effectLst/>
                        </a:rPr>
                        <a:t>: </a:t>
                      </a:r>
                      <a:r>
                        <a:rPr lang="pt-BR" sz="900" u="none" strike="noStrike" dirty="0" err="1">
                          <a:effectLst/>
                        </a:rPr>
                        <a:t>video</a:t>
                      </a:r>
                      <a:r>
                        <a:rPr lang="pt-BR" sz="900" u="none" strike="noStrike" dirty="0">
                          <a:effectLst/>
                        </a:rPr>
                        <a:t>" </a:t>
                      </a:r>
                      <a:r>
                        <a:rPr lang="pt-BR" sz="900" u="none" strike="noStrike" dirty="0" err="1">
                          <a:effectLst/>
                        </a:rPr>
                        <a:t>or</a:t>
                      </a:r>
                      <a:r>
                        <a:rPr lang="pt-BR" sz="900" u="none" strike="noStrike" dirty="0">
                          <a:effectLst/>
                        </a:rPr>
                        <a:t> </a:t>
                      </a:r>
                      <a:r>
                        <a:rPr lang="pt-BR" sz="900" u="none" strike="noStrike" dirty="0" err="1">
                          <a:effectLst/>
                        </a:rPr>
                        <a:t>multimedia</a:t>
                      </a:r>
                      <a:r>
                        <a:rPr lang="pt-BR" sz="900" u="none" strike="noStrike" dirty="0">
                          <a:effectLst/>
                        </a:rPr>
                        <a:t>: podcast  </a:t>
                      </a:r>
                      <a:endParaRPr lang="pt-BR" sz="900" b="0" i="0" u="none" strike="noStrike">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1607204191"/>
                  </a:ext>
                </a:extLst>
              </a:tr>
              <a:tr h="210946">
                <a:tc>
                  <a:txBody>
                    <a:bodyPr/>
                    <a:lstStyle/>
                    <a:p>
                      <a:pPr algn="l" fontAlgn="ctr"/>
                      <a:r>
                        <a:rPr lang="en-US" sz="900" u="none" strike="noStrike" dirty="0">
                          <a:effectLst/>
                        </a:rPr>
                        <a:t>Pages housing research. e.g. pages under research folder, ICP, dime, etc.</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‘Research’</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270155634"/>
                  </a:ext>
                </a:extLst>
              </a:tr>
              <a:tr h="108046">
                <a:tc>
                  <a:txBody>
                    <a:bodyPr/>
                    <a:lstStyle/>
                    <a:p>
                      <a:pPr algn="l" fontAlgn="ctr"/>
                      <a:r>
                        <a:rPr lang="en-US" sz="900" u="none" strike="noStrike" dirty="0">
                          <a:effectLst/>
                        </a:rPr>
                        <a:t>Pages that offer learning tools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‘Learning’</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76541084"/>
                  </a:ext>
                </a:extLst>
              </a:tr>
              <a:tr h="108046">
                <a:tc>
                  <a:txBody>
                    <a:bodyPr/>
                    <a:lstStyle/>
                    <a:p>
                      <a:pPr algn="l" fontAlgn="ctr"/>
                      <a:r>
                        <a:rPr lang="en-US" sz="900" u="none" strike="noStrike" dirty="0">
                          <a:effectLst/>
                        </a:rPr>
                        <a:t>Includes websites about trust-funds and partnership</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‘Program’</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169940033"/>
                  </a:ext>
                </a:extLst>
              </a:tr>
              <a:tr h="210946">
                <a:tc>
                  <a:txBody>
                    <a:bodyPr/>
                    <a:lstStyle/>
                    <a:p>
                      <a:pPr algn="l" fontAlgn="ctr"/>
                      <a:r>
                        <a:rPr lang="en-US" sz="900" u="none" strike="noStrike" dirty="0">
                          <a:effectLst/>
                        </a:rPr>
                        <a:t>Pages relating to careers or internships at the WB, including jobs listings and circumstantial career information</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‘Careers’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12043361"/>
                  </a:ext>
                </a:extLst>
              </a:tr>
              <a:tr h="108046">
                <a:tc>
                  <a:txBody>
                    <a:bodyPr/>
                    <a:lstStyle/>
                    <a:p>
                      <a:pPr algn="l" fontAlgn="ctr"/>
                      <a:r>
                        <a:rPr lang="en-US" sz="900" u="none" strike="noStrike" dirty="0">
                          <a:effectLst/>
                        </a:rPr>
                        <a:t>Procurement information and opportunities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‘Procurement’</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3357210578"/>
                  </a:ext>
                </a:extLst>
              </a:tr>
              <a:tr h="108046">
                <a:tc>
                  <a:txBody>
                    <a:bodyPr/>
                    <a:lstStyle/>
                    <a:p>
                      <a:pPr algn="l" fontAlgn="ctr"/>
                      <a:r>
                        <a:rPr lang="en-US" sz="900" u="none" strike="noStrike" dirty="0">
                          <a:effectLst/>
                        </a:rPr>
                        <a:t>Bonds, investment opportunities, treasury, etc.</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‘Financials’</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684285761"/>
                  </a:ext>
                </a:extLst>
              </a:tr>
              <a:tr h="108046">
                <a:tc>
                  <a:txBody>
                    <a:bodyPr/>
                    <a:lstStyle/>
                    <a:p>
                      <a:pPr algn="l" fontAlgn="ctr"/>
                      <a:r>
                        <a:rPr lang="en-US" sz="900" u="none" strike="noStrike" dirty="0">
                          <a:effectLst/>
                        </a:rPr>
                        <a:t>All topic pages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‘Topic’</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55427611"/>
                  </a:ext>
                </a:extLst>
              </a:tr>
              <a:tr h="108046">
                <a:tc>
                  <a:txBody>
                    <a:bodyPr/>
                    <a:lstStyle/>
                    <a:p>
                      <a:pPr algn="l" fontAlgn="ctr"/>
                      <a:r>
                        <a:rPr lang="en-US" sz="900" u="none" strike="noStrike" dirty="0">
                          <a:effectLst/>
                        </a:rPr>
                        <a:t>All regional pages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‘Region’</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976928483"/>
                  </a:ext>
                </a:extLst>
              </a:tr>
              <a:tr h="108046">
                <a:tc>
                  <a:txBody>
                    <a:bodyPr/>
                    <a:lstStyle/>
                    <a:p>
                      <a:pPr algn="l" fontAlgn="ctr"/>
                      <a:r>
                        <a:rPr lang="en-US" sz="900" u="none" strike="noStrike" dirty="0">
                          <a:effectLst/>
                        </a:rPr>
                        <a:t>All country pages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‘Country’</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1481576751"/>
                  </a:ext>
                </a:extLst>
              </a:tr>
              <a:tr h="108046">
                <a:tc>
                  <a:txBody>
                    <a:bodyPr/>
                    <a:lstStyle/>
                    <a:p>
                      <a:pPr algn="l" fontAlgn="ctr"/>
                      <a:r>
                        <a:rPr lang="en-US" sz="900" u="none" strike="noStrike" dirty="0">
                          <a:effectLst/>
                        </a:rPr>
                        <a:t>All people, expert pages</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‘People’</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2704667202"/>
                  </a:ext>
                </a:extLst>
              </a:tr>
              <a:tr h="108046">
                <a:tc>
                  <a:txBody>
                    <a:bodyPr/>
                    <a:lstStyle/>
                    <a:p>
                      <a:pPr algn="l" fontAlgn="ctr"/>
                      <a:r>
                        <a:rPr lang="en-US" sz="900" u="none" strike="noStrike" dirty="0">
                          <a:effectLst/>
                        </a:rPr>
                        <a:t>All listing pages, executive directors, catch ALL category</a:t>
                      </a:r>
                      <a:endParaRPr lang="en-US" sz="900" b="0" i="0" u="none" strike="noStrike" dirty="0">
                        <a:solidFill>
                          <a:srgbClr val="000000"/>
                        </a:solidFill>
                        <a:effectLst/>
                        <a:latin typeface="Calibri" panose="020F0502020204030204" pitchFamily="34" charset="0"/>
                      </a:endParaRPr>
                    </a:p>
                  </a:txBody>
                  <a:tcPr marL="5145" marR="5145" marT="5145" marB="0" anchor="ctr"/>
                </a:tc>
                <a:tc>
                  <a:txBody>
                    <a:bodyPr/>
                    <a:lstStyle/>
                    <a:p>
                      <a:pPr algn="l" fontAlgn="ctr"/>
                      <a:r>
                        <a:rPr lang="en-US" sz="900" u="none" strike="noStrike" dirty="0">
                          <a:effectLst/>
                        </a:rPr>
                        <a:t>‘Other’</a:t>
                      </a:r>
                      <a:endParaRPr lang="en-US" sz="900" b="0" i="0" u="none" strike="noStrike" dirty="0">
                        <a:solidFill>
                          <a:srgbClr val="000000"/>
                        </a:solidFill>
                        <a:effectLst/>
                        <a:latin typeface="Calibri" panose="020F0502020204030204" pitchFamily="34" charset="0"/>
                      </a:endParaRPr>
                    </a:p>
                  </a:txBody>
                  <a:tcPr marL="5145" marR="5145" marT="5145" marB="0" anchor="ctr"/>
                </a:tc>
                <a:extLst>
                  <a:ext uri="{0D108BD9-81ED-4DB2-BD59-A6C34878D82A}">
                    <a16:rowId xmlns:a16="http://schemas.microsoft.com/office/drawing/2014/main" val="885118140"/>
                  </a:ext>
                </a:extLst>
              </a:tr>
            </a:tbl>
          </a:graphicData>
        </a:graphic>
      </p:graphicFrame>
    </p:spTree>
    <p:extLst>
      <p:ext uri="{BB962C8B-B14F-4D97-AF65-F5344CB8AC3E}">
        <p14:creationId xmlns:p14="http://schemas.microsoft.com/office/powerpoint/2010/main" val="84964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0C31-6C16-48EF-BB04-7802D4F8E0CB}"/>
              </a:ext>
            </a:extLst>
          </p:cNvPr>
          <p:cNvSpPr>
            <a:spLocks noGrp="1"/>
          </p:cNvSpPr>
          <p:nvPr>
            <p:ph type="title"/>
          </p:nvPr>
        </p:nvSpPr>
        <p:spPr>
          <a:xfrm>
            <a:off x="226208" y="2083325"/>
            <a:ext cx="8520600" cy="572700"/>
          </a:xfrm>
        </p:spPr>
        <p:txBody>
          <a:bodyPr/>
          <a:lstStyle/>
          <a:p>
            <a:r>
              <a:rPr lang="en-US"/>
              <a:t>END</a:t>
            </a:r>
          </a:p>
        </p:txBody>
      </p:sp>
      <p:sp>
        <p:nvSpPr>
          <p:cNvPr id="4" name="Slide Number Placeholder 3">
            <a:extLst>
              <a:ext uri="{FF2B5EF4-FFF2-40B4-BE49-F238E27FC236}">
                <a16:creationId xmlns:a16="http://schemas.microsoft.com/office/drawing/2014/main" id="{831CDC26-11D8-4E28-A921-9BA183952A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45064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a:t>
            </a:r>
            <a:r>
              <a:rPr lang="en-US"/>
              <a:t>Examples</a:t>
            </a:r>
            <a:endParaRPr/>
          </a:p>
        </p:txBody>
      </p:sp>
      <p:sp>
        <p:nvSpPr>
          <p:cNvPr id="166" name="Shape 166"/>
          <p:cNvSpPr txBox="1">
            <a:spLocks noGrp="1"/>
          </p:cNvSpPr>
          <p:nvPr>
            <p:ph type="body" idx="1"/>
          </p:nvPr>
        </p:nvSpPr>
        <p:spPr>
          <a:xfrm>
            <a:off x="-88900" y="454487"/>
            <a:ext cx="5217886" cy="487639"/>
          </a:xfrm>
          <a:prstGeom prst="rect">
            <a:avLst/>
          </a:prstGeom>
        </p:spPr>
        <p:txBody>
          <a:bodyPr spcFirstLastPara="1" wrap="square" lIns="91425" tIns="91425" rIns="91425" bIns="91425" anchor="t" anchorCtr="0">
            <a:noAutofit/>
          </a:bodyPr>
          <a:lstStyle/>
          <a:p>
            <a:pPr marL="114300" lvl="0" indent="0">
              <a:buNone/>
            </a:pPr>
            <a:r>
              <a:rPr lang="en-US" sz="1400"/>
              <a:t>Common Standards – for </a:t>
            </a:r>
            <a:r>
              <a:rPr lang="en-US" sz="1400" err="1"/>
              <a:t>contentType</a:t>
            </a:r>
            <a:r>
              <a:rPr lang="en-US" sz="1400"/>
              <a:t> (intranet sites only)</a:t>
            </a:r>
            <a:endParaRPr sz="1400"/>
          </a:p>
        </p:txBody>
      </p:sp>
      <p:sp>
        <p:nvSpPr>
          <p:cNvPr id="2" name="Slide Number Placeholder 1">
            <a:extLst>
              <a:ext uri="{FF2B5EF4-FFF2-40B4-BE49-F238E27FC236}">
                <a16:creationId xmlns:a16="http://schemas.microsoft.com/office/drawing/2014/main" id="{0EB694A5-2C42-4C8A-9B70-1E253E692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graphicFrame>
        <p:nvGraphicFramePr>
          <p:cNvPr id="5" name="Table 4">
            <a:extLst>
              <a:ext uri="{FF2B5EF4-FFF2-40B4-BE49-F238E27FC236}">
                <a16:creationId xmlns:a16="http://schemas.microsoft.com/office/drawing/2014/main" id="{339987FB-A6ED-4B6A-8324-F328A4498400}"/>
              </a:ext>
            </a:extLst>
          </p:cNvPr>
          <p:cNvGraphicFramePr>
            <a:graphicFrameLocks noGrp="1"/>
          </p:cNvGraphicFramePr>
          <p:nvPr>
            <p:extLst>
              <p:ext uri="{D42A27DB-BD31-4B8C-83A1-F6EECF244321}">
                <p14:modId xmlns:p14="http://schemas.microsoft.com/office/powerpoint/2010/main" val="3934405496"/>
              </p:ext>
            </p:extLst>
          </p:nvPr>
        </p:nvGraphicFramePr>
        <p:xfrm>
          <a:off x="1055687" y="1182687"/>
          <a:ext cx="4216744" cy="3076031"/>
        </p:xfrm>
        <a:graphic>
          <a:graphicData uri="http://schemas.openxmlformats.org/drawingml/2006/table">
            <a:tbl>
              <a:tblPr firstRow="1" firstCol="1" bandRow="1">
                <a:tableStyleId>{6A86AD92-14BC-4949-BDB0-23C6F004AF17}</a:tableStyleId>
              </a:tblPr>
              <a:tblGrid>
                <a:gridCol w="773906">
                  <a:extLst>
                    <a:ext uri="{9D8B030D-6E8A-4147-A177-3AD203B41FA5}">
                      <a16:colId xmlns:a16="http://schemas.microsoft.com/office/drawing/2014/main" val="2600799309"/>
                    </a:ext>
                  </a:extLst>
                </a:gridCol>
                <a:gridCol w="3442838">
                  <a:extLst>
                    <a:ext uri="{9D8B030D-6E8A-4147-A177-3AD203B41FA5}">
                      <a16:colId xmlns:a16="http://schemas.microsoft.com/office/drawing/2014/main" val="1923507636"/>
                    </a:ext>
                  </a:extLst>
                </a:gridCol>
              </a:tblGrid>
              <a:tr h="515711">
                <a:tc>
                  <a:txBody>
                    <a:bodyPr/>
                    <a:lstStyle/>
                    <a:p>
                      <a:pPr>
                        <a:buNone/>
                      </a:pPr>
                      <a:r>
                        <a:rPr lang="en-US">
                          <a:effectLst/>
                        </a:rPr>
                        <a:t>#</a:t>
                      </a:r>
                    </a:p>
                  </a:txBody>
                  <a:tcPr marL="68580" marR="68580" marT="0" marB="0" anchor="b"/>
                </a:tc>
                <a:tc>
                  <a:txBody>
                    <a:bodyPr/>
                    <a:lstStyle/>
                    <a:p>
                      <a:pPr>
                        <a:buNone/>
                      </a:pPr>
                      <a:r>
                        <a:rPr lang="en-US">
                          <a:effectLst/>
                        </a:rPr>
                        <a:t>Content Type</a:t>
                      </a:r>
                    </a:p>
                  </a:txBody>
                  <a:tcPr marL="68580" marR="68580" marT="0" marB="0" anchor="b"/>
                </a:tc>
                <a:extLst>
                  <a:ext uri="{0D108BD9-81ED-4DB2-BD59-A6C34878D82A}">
                    <a16:rowId xmlns:a16="http://schemas.microsoft.com/office/drawing/2014/main" val="1192157371"/>
                  </a:ext>
                </a:extLst>
              </a:tr>
              <a:tr h="189998">
                <a:tc>
                  <a:txBody>
                    <a:bodyPr/>
                    <a:lstStyle/>
                    <a:p>
                      <a:pPr algn="r"/>
                      <a:r>
                        <a:rPr lang="en-US">
                          <a:effectLst/>
                        </a:rPr>
                        <a:t>1</a:t>
                      </a:r>
                    </a:p>
                  </a:txBody>
                  <a:tcPr marL="68580" marR="68580" marT="0" marB="0" anchor="b"/>
                </a:tc>
                <a:tc>
                  <a:txBody>
                    <a:bodyPr/>
                    <a:lstStyle/>
                    <a:p>
                      <a:pPr>
                        <a:buNone/>
                      </a:pPr>
                      <a:r>
                        <a:rPr lang="en-US">
                          <a:effectLst/>
                        </a:rPr>
                        <a:t>News</a:t>
                      </a:r>
                    </a:p>
                  </a:txBody>
                  <a:tcPr marL="68580" marR="68580" marT="0" marB="0" anchor="b"/>
                </a:tc>
                <a:extLst>
                  <a:ext uri="{0D108BD9-81ED-4DB2-BD59-A6C34878D82A}">
                    <a16:rowId xmlns:a16="http://schemas.microsoft.com/office/drawing/2014/main" val="1496581759"/>
                  </a:ext>
                </a:extLst>
              </a:tr>
              <a:tr h="189998">
                <a:tc>
                  <a:txBody>
                    <a:bodyPr/>
                    <a:lstStyle/>
                    <a:p>
                      <a:pPr algn="r"/>
                      <a:r>
                        <a:rPr lang="en-US">
                          <a:effectLst/>
                        </a:rPr>
                        <a:t>2</a:t>
                      </a:r>
                    </a:p>
                  </a:txBody>
                  <a:tcPr marL="68580" marR="68580" marT="0" marB="0" anchor="b"/>
                </a:tc>
                <a:tc>
                  <a:txBody>
                    <a:bodyPr/>
                    <a:lstStyle/>
                    <a:p>
                      <a:pPr>
                        <a:buNone/>
                      </a:pPr>
                      <a:r>
                        <a:rPr lang="en-US">
                          <a:effectLst/>
                        </a:rPr>
                        <a:t>Announcements</a:t>
                      </a:r>
                    </a:p>
                  </a:txBody>
                  <a:tcPr marL="68580" marR="68580" marT="0" marB="0" anchor="b"/>
                </a:tc>
                <a:extLst>
                  <a:ext uri="{0D108BD9-81ED-4DB2-BD59-A6C34878D82A}">
                    <a16:rowId xmlns:a16="http://schemas.microsoft.com/office/drawing/2014/main" val="3598965974"/>
                  </a:ext>
                </a:extLst>
              </a:tr>
              <a:tr h="189998">
                <a:tc>
                  <a:txBody>
                    <a:bodyPr/>
                    <a:lstStyle/>
                    <a:p>
                      <a:pPr algn="r"/>
                      <a:r>
                        <a:rPr lang="en-US">
                          <a:effectLst/>
                        </a:rPr>
                        <a:t>3</a:t>
                      </a:r>
                    </a:p>
                  </a:txBody>
                  <a:tcPr marL="68580" marR="68580" marT="0" marB="0" anchor="b"/>
                </a:tc>
                <a:tc>
                  <a:txBody>
                    <a:bodyPr/>
                    <a:lstStyle/>
                    <a:p>
                      <a:pPr>
                        <a:buNone/>
                      </a:pPr>
                      <a:r>
                        <a:rPr lang="en-US">
                          <a:effectLst/>
                        </a:rPr>
                        <a:t>Events</a:t>
                      </a:r>
                    </a:p>
                  </a:txBody>
                  <a:tcPr marL="68580" marR="68580" marT="0" marB="0" anchor="b"/>
                </a:tc>
                <a:extLst>
                  <a:ext uri="{0D108BD9-81ED-4DB2-BD59-A6C34878D82A}">
                    <a16:rowId xmlns:a16="http://schemas.microsoft.com/office/drawing/2014/main" val="1092166871"/>
                  </a:ext>
                </a:extLst>
              </a:tr>
              <a:tr h="189998">
                <a:tc>
                  <a:txBody>
                    <a:bodyPr/>
                    <a:lstStyle/>
                    <a:p>
                      <a:pPr algn="r"/>
                      <a:r>
                        <a:rPr lang="en-US">
                          <a:effectLst/>
                        </a:rPr>
                        <a:t>4</a:t>
                      </a:r>
                    </a:p>
                  </a:txBody>
                  <a:tcPr marL="68580" marR="68580" marT="0" marB="0" anchor="b"/>
                </a:tc>
                <a:tc>
                  <a:txBody>
                    <a:bodyPr/>
                    <a:lstStyle/>
                    <a:p>
                      <a:pPr>
                        <a:buNone/>
                      </a:pPr>
                      <a:r>
                        <a:rPr lang="en-US">
                          <a:effectLst/>
                        </a:rPr>
                        <a:t>Blogs</a:t>
                      </a:r>
                    </a:p>
                  </a:txBody>
                  <a:tcPr marL="68580" marR="68580" marT="0" marB="0" anchor="b"/>
                </a:tc>
                <a:extLst>
                  <a:ext uri="{0D108BD9-81ED-4DB2-BD59-A6C34878D82A}">
                    <a16:rowId xmlns:a16="http://schemas.microsoft.com/office/drawing/2014/main" val="973999672"/>
                  </a:ext>
                </a:extLst>
              </a:tr>
              <a:tr h="189998">
                <a:tc>
                  <a:txBody>
                    <a:bodyPr/>
                    <a:lstStyle/>
                    <a:p>
                      <a:pPr algn="r"/>
                      <a:r>
                        <a:rPr lang="en-US">
                          <a:effectLst/>
                        </a:rPr>
                        <a:t>5</a:t>
                      </a:r>
                    </a:p>
                  </a:txBody>
                  <a:tcPr marL="68580" marR="68580" marT="0" marB="0" anchor="b"/>
                </a:tc>
                <a:tc>
                  <a:txBody>
                    <a:bodyPr/>
                    <a:lstStyle/>
                    <a:p>
                      <a:pPr>
                        <a:buNone/>
                      </a:pPr>
                      <a:r>
                        <a:rPr lang="en-US">
                          <a:effectLst/>
                        </a:rPr>
                        <a:t>Discussions</a:t>
                      </a:r>
                    </a:p>
                  </a:txBody>
                  <a:tcPr marL="68580" marR="68580" marT="0" marB="0" anchor="b"/>
                </a:tc>
                <a:extLst>
                  <a:ext uri="{0D108BD9-81ED-4DB2-BD59-A6C34878D82A}">
                    <a16:rowId xmlns:a16="http://schemas.microsoft.com/office/drawing/2014/main" val="4100742516"/>
                  </a:ext>
                </a:extLst>
              </a:tr>
              <a:tr h="189998">
                <a:tc>
                  <a:txBody>
                    <a:bodyPr/>
                    <a:lstStyle/>
                    <a:p>
                      <a:pPr algn="r"/>
                      <a:r>
                        <a:rPr lang="en-US">
                          <a:effectLst/>
                        </a:rPr>
                        <a:t>6</a:t>
                      </a:r>
                    </a:p>
                  </a:txBody>
                  <a:tcPr marL="68580" marR="68580" marT="0" marB="0" anchor="b"/>
                </a:tc>
                <a:tc>
                  <a:txBody>
                    <a:bodyPr/>
                    <a:lstStyle/>
                    <a:p>
                      <a:pPr>
                        <a:buNone/>
                      </a:pPr>
                      <a:r>
                        <a:rPr lang="en-US">
                          <a:effectLst/>
                        </a:rPr>
                        <a:t>Documents</a:t>
                      </a:r>
                    </a:p>
                  </a:txBody>
                  <a:tcPr marL="68580" marR="68580" marT="0" marB="0" anchor="b"/>
                </a:tc>
                <a:extLst>
                  <a:ext uri="{0D108BD9-81ED-4DB2-BD59-A6C34878D82A}">
                    <a16:rowId xmlns:a16="http://schemas.microsoft.com/office/drawing/2014/main" val="534513333"/>
                  </a:ext>
                </a:extLst>
              </a:tr>
              <a:tr h="189998">
                <a:tc>
                  <a:txBody>
                    <a:bodyPr/>
                    <a:lstStyle/>
                    <a:p>
                      <a:pPr algn="r"/>
                      <a:r>
                        <a:rPr lang="en-US">
                          <a:effectLst/>
                        </a:rPr>
                        <a:t>7</a:t>
                      </a:r>
                    </a:p>
                  </a:txBody>
                  <a:tcPr marL="68580" marR="68580" marT="0" marB="0" anchor="b"/>
                </a:tc>
                <a:tc>
                  <a:txBody>
                    <a:bodyPr/>
                    <a:lstStyle/>
                    <a:p>
                      <a:pPr>
                        <a:buNone/>
                      </a:pPr>
                      <a:r>
                        <a:rPr lang="en-US">
                          <a:effectLst/>
                        </a:rPr>
                        <a:t>Polls</a:t>
                      </a:r>
                    </a:p>
                  </a:txBody>
                  <a:tcPr marL="68580" marR="68580" marT="0" marB="0" anchor="b"/>
                </a:tc>
                <a:extLst>
                  <a:ext uri="{0D108BD9-81ED-4DB2-BD59-A6C34878D82A}">
                    <a16:rowId xmlns:a16="http://schemas.microsoft.com/office/drawing/2014/main" val="1226936447"/>
                  </a:ext>
                </a:extLst>
              </a:tr>
              <a:tr h="189998">
                <a:tc>
                  <a:txBody>
                    <a:bodyPr/>
                    <a:lstStyle/>
                    <a:p>
                      <a:pPr algn="r"/>
                      <a:r>
                        <a:rPr lang="en-US">
                          <a:effectLst/>
                        </a:rPr>
                        <a:t>8</a:t>
                      </a:r>
                    </a:p>
                  </a:txBody>
                  <a:tcPr marL="68580" marR="68580" marT="0" marB="0" anchor="b"/>
                </a:tc>
                <a:tc>
                  <a:txBody>
                    <a:bodyPr/>
                    <a:lstStyle/>
                    <a:p>
                      <a:pPr>
                        <a:buNone/>
                      </a:pPr>
                      <a:r>
                        <a:rPr lang="en-US">
                          <a:effectLst/>
                        </a:rPr>
                        <a:t>Ideas</a:t>
                      </a:r>
                    </a:p>
                  </a:txBody>
                  <a:tcPr marL="68580" marR="68580" marT="0" marB="0" anchor="b"/>
                </a:tc>
                <a:extLst>
                  <a:ext uri="{0D108BD9-81ED-4DB2-BD59-A6C34878D82A}">
                    <a16:rowId xmlns:a16="http://schemas.microsoft.com/office/drawing/2014/main" val="300801830"/>
                  </a:ext>
                </a:extLst>
              </a:tr>
              <a:tr h="189998">
                <a:tc>
                  <a:txBody>
                    <a:bodyPr/>
                    <a:lstStyle/>
                    <a:p>
                      <a:pPr algn="r"/>
                      <a:r>
                        <a:rPr lang="en-US">
                          <a:effectLst/>
                        </a:rPr>
                        <a:t>9</a:t>
                      </a:r>
                    </a:p>
                  </a:txBody>
                  <a:tcPr marL="68580" marR="68580" marT="0" marB="0" anchor="b"/>
                </a:tc>
                <a:tc>
                  <a:txBody>
                    <a:bodyPr/>
                    <a:lstStyle/>
                    <a:p>
                      <a:pPr>
                        <a:buNone/>
                      </a:pPr>
                      <a:r>
                        <a:rPr lang="en-US">
                          <a:effectLst/>
                        </a:rPr>
                        <a:t>Carousel/Banner</a:t>
                      </a:r>
                    </a:p>
                  </a:txBody>
                  <a:tcPr marL="68580" marR="68580" marT="0" marB="0" anchor="b"/>
                </a:tc>
                <a:extLst>
                  <a:ext uri="{0D108BD9-81ED-4DB2-BD59-A6C34878D82A}">
                    <a16:rowId xmlns:a16="http://schemas.microsoft.com/office/drawing/2014/main" val="2317735766"/>
                  </a:ext>
                </a:extLst>
              </a:tr>
              <a:tr h="189998">
                <a:tc>
                  <a:txBody>
                    <a:bodyPr/>
                    <a:lstStyle/>
                    <a:p>
                      <a:pPr algn="r"/>
                      <a:r>
                        <a:rPr lang="en-US">
                          <a:effectLst/>
                        </a:rPr>
                        <a:t>10</a:t>
                      </a:r>
                    </a:p>
                  </a:txBody>
                  <a:tcPr marL="68580" marR="68580" marT="0" marB="0" anchor="b"/>
                </a:tc>
                <a:tc>
                  <a:txBody>
                    <a:bodyPr/>
                    <a:lstStyle/>
                    <a:p>
                      <a:pPr>
                        <a:buNone/>
                      </a:pPr>
                      <a:r>
                        <a:rPr lang="en-US">
                          <a:effectLst/>
                        </a:rPr>
                        <a:t>Pictures</a:t>
                      </a:r>
                    </a:p>
                  </a:txBody>
                  <a:tcPr marL="68580" marR="68580" marT="0" marB="0" anchor="b"/>
                </a:tc>
                <a:extLst>
                  <a:ext uri="{0D108BD9-81ED-4DB2-BD59-A6C34878D82A}">
                    <a16:rowId xmlns:a16="http://schemas.microsoft.com/office/drawing/2014/main" val="3950235265"/>
                  </a:ext>
                </a:extLst>
              </a:tr>
              <a:tr h="189998">
                <a:tc>
                  <a:txBody>
                    <a:bodyPr/>
                    <a:lstStyle/>
                    <a:p>
                      <a:pPr algn="r"/>
                      <a:r>
                        <a:rPr lang="en-US">
                          <a:effectLst/>
                        </a:rPr>
                        <a:t>11</a:t>
                      </a:r>
                    </a:p>
                  </a:txBody>
                  <a:tcPr marL="68580" marR="68580" marT="0" marB="0" anchor="b"/>
                </a:tc>
                <a:tc>
                  <a:txBody>
                    <a:bodyPr/>
                    <a:lstStyle/>
                    <a:p>
                      <a:pPr>
                        <a:buNone/>
                      </a:pPr>
                      <a:r>
                        <a:rPr lang="en-US">
                          <a:effectLst/>
                        </a:rPr>
                        <a:t>Videos </a:t>
                      </a:r>
                    </a:p>
                  </a:txBody>
                  <a:tcPr marL="68580" marR="68580" marT="0" marB="0" anchor="b"/>
                </a:tc>
                <a:extLst>
                  <a:ext uri="{0D108BD9-81ED-4DB2-BD59-A6C34878D82A}">
                    <a16:rowId xmlns:a16="http://schemas.microsoft.com/office/drawing/2014/main" val="3418910891"/>
                  </a:ext>
                </a:extLst>
              </a:tr>
              <a:tr h="189998">
                <a:tc>
                  <a:txBody>
                    <a:bodyPr/>
                    <a:lstStyle/>
                    <a:p>
                      <a:pPr algn="r"/>
                      <a:r>
                        <a:rPr lang="en-US">
                          <a:effectLst/>
                        </a:rPr>
                        <a:t>12</a:t>
                      </a:r>
                    </a:p>
                  </a:txBody>
                  <a:tcPr marL="68580" marR="68580" marT="0" marB="0" anchor="b"/>
                </a:tc>
                <a:tc>
                  <a:txBody>
                    <a:bodyPr/>
                    <a:lstStyle/>
                    <a:p>
                      <a:pPr>
                        <a:buNone/>
                      </a:pPr>
                      <a:r>
                        <a:rPr lang="en-US">
                          <a:effectLst/>
                        </a:rPr>
                        <a:t>Quick Links</a:t>
                      </a:r>
                    </a:p>
                  </a:txBody>
                  <a:tcPr marL="68580" marR="68580" marT="0" marB="0" anchor="b"/>
                </a:tc>
                <a:extLst>
                  <a:ext uri="{0D108BD9-81ED-4DB2-BD59-A6C34878D82A}">
                    <a16:rowId xmlns:a16="http://schemas.microsoft.com/office/drawing/2014/main" val="2579564318"/>
                  </a:ext>
                </a:extLst>
              </a:tr>
            </a:tbl>
          </a:graphicData>
        </a:graphic>
      </p:graphicFrame>
    </p:spTree>
    <p:extLst>
      <p:ext uri="{BB962C8B-B14F-4D97-AF65-F5344CB8AC3E}">
        <p14:creationId xmlns:p14="http://schemas.microsoft.com/office/powerpoint/2010/main" val="415116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244100"/>
            <a:ext cx="8520600" cy="5727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SzPts val="2400"/>
              <a:buAutoNum type="arabicPeriod"/>
            </a:pPr>
            <a:r>
              <a:rPr lang="en" sz="2400"/>
              <a:t>How it works? </a:t>
            </a:r>
            <a:endParaRPr sz="2400"/>
          </a:p>
        </p:txBody>
      </p:sp>
      <p:sp>
        <p:nvSpPr>
          <p:cNvPr id="66" name="Shape 66"/>
          <p:cNvSpPr txBox="1">
            <a:spLocks noGrp="1"/>
          </p:cNvSpPr>
          <p:nvPr>
            <p:ph type="body" idx="1"/>
          </p:nvPr>
        </p:nvSpPr>
        <p:spPr>
          <a:xfrm>
            <a:off x="448325" y="11728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1600"/>
              </a:spcBef>
              <a:spcAft>
                <a:spcPts val="1600"/>
              </a:spcAft>
              <a:buNone/>
            </a:pPr>
            <a:endParaRPr/>
          </a:p>
        </p:txBody>
      </p:sp>
      <p:graphicFrame>
        <p:nvGraphicFramePr>
          <p:cNvPr id="67" name="Shape 67"/>
          <p:cNvGraphicFramePr/>
          <p:nvPr>
            <p:extLst>
              <p:ext uri="{D42A27DB-BD31-4B8C-83A1-F6EECF244321}">
                <p14:modId xmlns:p14="http://schemas.microsoft.com/office/powerpoint/2010/main" val="2194476928"/>
              </p:ext>
            </p:extLst>
          </p:nvPr>
        </p:nvGraphicFramePr>
        <p:xfrm>
          <a:off x="864100" y="919400"/>
          <a:ext cx="7239000" cy="1508700"/>
        </p:xfrm>
        <a:graphic>
          <a:graphicData uri="http://schemas.openxmlformats.org/drawingml/2006/table">
            <a:tbl>
              <a:tblPr>
                <a:noFill/>
                <a:tableStyleId>{6A86AD92-14BC-4949-BDB0-23C6F004AF17}</a:tableStyleId>
              </a:tblPr>
              <a:tblGrid>
                <a:gridCol w="3442675">
                  <a:extLst>
                    <a:ext uri="{9D8B030D-6E8A-4147-A177-3AD203B41FA5}">
                      <a16:colId xmlns:a16="http://schemas.microsoft.com/office/drawing/2014/main" val="20000"/>
                    </a:ext>
                  </a:extLst>
                </a:gridCol>
                <a:gridCol w="3796325">
                  <a:extLst>
                    <a:ext uri="{9D8B030D-6E8A-4147-A177-3AD203B41FA5}">
                      <a16:colId xmlns:a16="http://schemas.microsoft.com/office/drawing/2014/main" val="20001"/>
                    </a:ext>
                  </a:extLst>
                </a:gridCol>
              </a:tblGrid>
              <a:tr h="381000">
                <a:tc>
                  <a:txBody>
                    <a:bodyPr/>
                    <a:lstStyle/>
                    <a:p>
                      <a:pPr marL="0" lvl="0" indent="0" rtl="0">
                        <a:lnSpc>
                          <a:spcPct val="115000"/>
                        </a:lnSpc>
                        <a:spcBef>
                          <a:spcPts val="0"/>
                        </a:spcBef>
                        <a:spcAft>
                          <a:spcPts val="1600"/>
                        </a:spcAft>
                        <a:buClr>
                          <a:schemeClr val="dk1"/>
                        </a:buClr>
                        <a:buSzPts val="1100"/>
                        <a:buFont typeface="Arial"/>
                        <a:buNone/>
                      </a:pPr>
                      <a:r>
                        <a:rPr lang="en" sz="1200" b="1" dirty="0">
                          <a:solidFill>
                            <a:schemeClr val="dk2"/>
                          </a:solidFill>
                        </a:rPr>
                        <a:t>Components </a:t>
                      </a:r>
                      <a:endParaRPr sz="1200" b="1"/>
                    </a:p>
                  </a:txBody>
                  <a:tcPr marL="91425" marR="91425" marT="91425" marB="91425"/>
                </a:tc>
                <a:tc>
                  <a:txBody>
                    <a:bodyPr/>
                    <a:lstStyle/>
                    <a:p>
                      <a:pPr marL="0" lvl="0" indent="0">
                        <a:spcBef>
                          <a:spcPts val="0"/>
                        </a:spcBef>
                        <a:spcAft>
                          <a:spcPts val="0"/>
                        </a:spcAft>
                        <a:buNone/>
                      </a:pPr>
                      <a:r>
                        <a:rPr lang="en" sz="1200" b="1" dirty="0"/>
                        <a:t>Description </a:t>
                      </a:r>
                      <a:endParaRPr sz="1200" b="1"/>
                    </a:p>
                  </a:txBody>
                  <a:tcPr marL="91425" marR="91425" marT="91425" marB="91425"/>
                </a:tc>
                <a:extLst>
                  <a:ext uri="{0D108BD9-81ED-4DB2-BD59-A6C34878D82A}">
                    <a16:rowId xmlns:a16="http://schemas.microsoft.com/office/drawing/2014/main" val="10000"/>
                  </a:ext>
                </a:extLst>
              </a:tr>
              <a:tr h="381000">
                <a:tc>
                  <a:txBody>
                    <a:bodyPr/>
                    <a:lstStyle/>
                    <a:p>
                      <a:pPr marL="0" lvl="0" indent="0" rtl="0">
                        <a:lnSpc>
                          <a:spcPct val="115000"/>
                        </a:lnSpc>
                        <a:spcBef>
                          <a:spcPts val="0"/>
                        </a:spcBef>
                        <a:spcAft>
                          <a:spcPts val="1600"/>
                        </a:spcAft>
                        <a:buClr>
                          <a:schemeClr val="dk1"/>
                        </a:buClr>
                        <a:buSzPts val="1100"/>
                        <a:buFont typeface="Arial"/>
                        <a:buNone/>
                      </a:pPr>
                      <a:r>
                        <a:rPr lang="en" sz="1000" dirty="0">
                          <a:solidFill>
                            <a:schemeClr val="dk2"/>
                          </a:solidFill>
                        </a:rPr>
                        <a:t>DTM (Dynamic Tag Management) / Launch</a:t>
                      </a:r>
                      <a:endParaRPr sz="1000" dirty="0">
                        <a:solidFill>
                          <a:schemeClr val="dk2"/>
                        </a:solidFill>
                      </a:endParaRPr>
                    </a:p>
                  </a:txBody>
                  <a:tcPr marL="91425" marR="91425" marT="91425" marB="91425"/>
                </a:tc>
                <a:tc>
                  <a:txBody>
                    <a:bodyPr/>
                    <a:lstStyle/>
                    <a:p>
                      <a:pPr marL="0" lvl="0" indent="0">
                        <a:spcBef>
                          <a:spcPts val="0"/>
                        </a:spcBef>
                        <a:spcAft>
                          <a:spcPts val="0"/>
                        </a:spcAft>
                        <a:buNone/>
                      </a:pPr>
                      <a:r>
                        <a:rPr lang="en" sz="1000" dirty="0"/>
                        <a:t>The DTM / Launch header script must to be on your pages to send analytics data to the Adobe servers. </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rtl="0">
                        <a:lnSpc>
                          <a:spcPct val="115000"/>
                        </a:lnSpc>
                        <a:spcBef>
                          <a:spcPts val="0"/>
                        </a:spcBef>
                        <a:spcAft>
                          <a:spcPts val="1600"/>
                        </a:spcAft>
                        <a:buNone/>
                      </a:pPr>
                      <a:r>
                        <a:rPr lang="en" sz="1000" dirty="0">
                          <a:solidFill>
                            <a:schemeClr val="dk2"/>
                          </a:solidFill>
                        </a:rPr>
                        <a:t>Data Layer </a:t>
                      </a:r>
                      <a:endParaRPr sz="1000"/>
                    </a:p>
                  </a:txBody>
                  <a:tcPr marL="91425" marR="91425" marT="91425" marB="91425"/>
                </a:tc>
                <a:tc>
                  <a:txBody>
                    <a:bodyPr/>
                    <a:lstStyle/>
                    <a:p>
                      <a:pPr marL="0" lvl="0" indent="0">
                        <a:spcBef>
                          <a:spcPts val="0"/>
                        </a:spcBef>
                        <a:spcAft>
                          <a:spcPts val="0"/>
                        </a:spcAft>
                        <a:buNone/>
                      </a:pPr>
                      <a:r>
                        <a:rPr lang="en-US" sz="1000" dirty="0"/>
                        <a:t>A </a:t>
                      </a:r>
                      <a:r>
                        <a:rPr lang="en" sz="1000" dirty="0"/>
                        <a:t>JavaScript object that needs to be on your pages per World Bank syntax. The values passed within the object is crucial </a:t>
                      </a:r>
                      <a:r>
                        <a:rPr lang="en-US" sz="1000" dirty="0"/>
                        <a:t>for</a:t>
                      </a:r>
                      <a:r>
                        <a:rPr lang="en" sz="1000" dirty="0"/>
                        <a:t> quality </a:t>
                      </a:r>
                      <a:r>
                        <a:rPr lang="en-US" sz="1000" dirty="0"/>
                        <a:t>data and </a:t>
                      </a:r>
                      <a:r>
                        <a:rPr lang="en" sz="1000" dirty="0"/>
                        <a:t>reporting.   </a:t>
                      </a:r>
                      <a:endParaRPr sz="1000"/>
                    </a:p>
                  </a:txBody>
                  <a:tcPr marL="91425" marR="91425" marT="91425" marB="91425"/>
                </a:tc>
                <a:extLst>
                  <a:ext uri="{0D108BD9-81ED-4DB2-BD59-A6C34878D82A}">
                    <a16:rowId xmlns:a16="http://schemas.microsoft.com/office/drawing/2014/main" val="10002"/>
                  </a:ext>
                </a:extLst>
              </a:tr>
            </a:tbl>
          </a:graphicData>
        </a:graphic>
      </p:graphicFrame>
      <p:sp>
        <p:nvSpPr>
          <p:cNvPr id="68" name="Shape 68"/>
          <p:cNvSpPr/>
          <p:nvPr/>
        </p:nvSpPr>
        <p:spPr>
          <a:xfrm>
            <a:off x="1157300" y="3139025"/>
            <a:ext cx="1029000" cy="14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 dirty="0"/>
              <a:t>Page </a:t>
            </a:r>
            <a:endParaRPr/>
          </a:p>
          <a:p>
            <a:pPr marL="0" lvl="0" indent="0">
              <a:spcBef>
                <a:spcPts val="0"/>
              </a:spcBef>
              <a:spcAft>
                <a:spcPts val="0"/>
              </a:spcAft>
              <a:buNone/>
            </a:pPr>
            <a:endParaRPr/>
          </a:p>
          <a:p>
            <a:pPr marL="0" lvl="0" indent="0">
              <a:spcBef>
                <a:spcPts val="0"/>
              </a:spcBef>
              <a:spcAft>
                <a:spcPts val="0"/>
              </a:spcAft>
              <a:buNone/>
            </a:pPr>
            <a:r>
              <a:rPr lang="en" sz="900" dirty="0"/>
              <a:t>DTM/Launch script</a:t>
            </a:r>
            <a:endParaRPr sz="900" dirty="0"/>
          </a:p>
          <a:p>
            <a:pPr marL="0" lvl="0" indent="0" rtl="0">
              <a:spcBef>
                <a:spcPts val="0"/>
              </a:spcBef>
              <a:spcAft>
                <a:spcPts val="0"/>
              </a:spcAft>
              <a:buNone/>
            </a:pPr>
            <a:r>
              <a:rPr lang="en" sz="900" b="1" dirty="0"/>
              <a:t>+</a:t>
            </a:r>
            <a:endParaRPr sz="900" b="1" dirty="0"/>
          </a:p>
          <a:p>
            <a:r>
              <a:rPr lang="en" sz="900" dirty="0"/>
              <a:t>Data Layer (JavaScript object) </a:t>
            </a:r>
            <a:endParaRPr sz="900"/>
          </a:p>
        </p:txBody>
      </p:sp>
      <p:sp>
        <p:nvSpPr>
          <p:cNvPr id="69" name="Shape 69"/>
          <p:cNvSpPr/>
          <p:nvPr/>
        </p:nvSpPr>
        <p:spPr>
          <a:xfrm>
            <a:off x="3182300" y="3159475"/>
            <a:ext cx="1029000" cy="14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dirty="0"/>
              <a:t>DTM</a:t>
            </a:r>
            <a:endParaRPr dirty="0"/>
          </a:p>
          <a:p>
            <a:pPr marL="0" lvl="0" indent="0" rtl="0">
              <a:spcBef>
                <a:spcPts val="0"/>
              </a:spcBef>
              <a:spcAft>
                <a:spcPts val="0"/>
              </a:spcAft>
              <a:buNone/>
            </a:pPr>
            <a:endParaRPr/>
          </a:p>
          <a:p>
            <a:pPr marL="0" lvl="0" indent="0" rtl="0">
              <a:spcBef>
                <a:spcPts val="0"/>
              </a:spcBef>
              <a:spcAft>
                <a:spcPts val="0"/>
              </a:spcAft>
              <a:buNone/>
            </a:pPr>
            <a:r>
              <a:rPr lang="en" sz="900" dirty="0"/>
              <a:t>Data Layer mapping to Analytics variables</a:t>
            </a:r>
            <a:endParaRPr sz="900" dirty="0"/>
          </a:p>
          <a:p>
            <a:pPr marL="0" lvl="0" indent="0" rtl="0">
              <a:spcBef>
                <a:spcPts val="0"/>
              </a:spcBef>
              <a:spcAft>
                <a:spcPts val="0"/>
              </a:spcAft>
              <a:buNone/>
            </a:pPr>
            <a:r>
              <a:rPr lang="en" sz="900" b="1" dirty="0"/>
              <a:t>+</a:t>
            </a:r>
            <a:endParaRPr sz="900" b="1" dirty="0"/>
          </a:p>
          <a:p>
            <a:r>
              <a:rPr lang="en" sz="900" dirty="0"/>
              <a:t>Analytics code </a:t>
            </a:r>
            <a:endParaRPr sz="900"/>
          </a:p>
        </p:txBody>
      </p:sp>
      <p:sp>
        <p:nvSpPr>
          <p:cNvPr id="70" name="Shape 70"/>
          <p:cNvSpPr/>
          <p:nvPr/>
        </p:nvSpPr>
        <p:spPr>
          <a:xfrm>
            <a:off x="2298550" y="3661025"/>
            <a:ext cx="771600" cy="38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4322825" y="3681475"/>
            <a:ext cx="771600" cy="38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5205950" y="3159475"/>
            <a:ext cx="1029000" cy="14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Adobe</a:t>
            </a:r>
            <a:endParaRPr/>
          </a:p>
          <a:p>
            <a:pPr marL="0" lvl="0" indent="0" rtl="0">
              <a:spcBef>
                <a:spcPts val="0"/>
              </a:spcBef>
              <a:spcAft>
                <a:spcPts val="0"/>
              </a:spcAft>
              <a:buNone/>
            </a:pPr>
            <a:r>
              <a:rPr lang="en"/>
              <a:t>Analytics</a:t>
            </a:r>
            <a:endParaRPr/>
          </a:p>
          <a:p>
            <a:pPr marL="0" lvl="0" indent="0" rtl="0">
              <a:spcBef>
                <a:spcPts val="0"/>
              </a:spcBef>
              <a:spcAft>
                <a:spcPts val="0"/>
              </a:spcAft>
              <a:buNone/>
            </a:pPr>
            <a:endParaRPr/>
          </a:p>
          <a:p>
            <a:pPr marL="0" lvl="0" indent="0" rtl="0">
              <a:spcBef>
                <a:spcPts val="0"/>
              </a:spcBef>
              <a:spcAft>
                <a:spcPts val="0"/>
              </a:spcAft>
              <a:buNone/>
            </a:pPr>
            <a:r>
              <a:rPr lang="en" sz="900"/>
              <a:t>Data is received</a:t>
            </a:r>
            <a:endParaRPr sz="900"/>
          </a:p>
          <a:p>
            <a:pPr marL="0" lvl="0" indent="0" rtl="0">
              <a:spcBef>
                <a:spcPts val="0"/>
              </a:spcBef>
              <a:spcAft>
                <a:spcPts val="0"/>
              </a:spcAft>
              <a:buNone/>
            </a:pPr>
            <a:r>
              <a:rPr lang="en" sz="900"/>
              <a:t>Processed and used for reporting. </a:t>
            </a:r>
            <a:endParaRPr sz="900"/>
          </a:p>
          <a:p>
            <a:pPr marL="0" lvl="0" indent="0" rtl="0">
              <a:spcBef>
                <a:spcPts val="0"/>
              </a:spcBef>
              <a:spcAft>
                <a:spcPts val="0"/>
              </a:spcAft>
              <a:buNone/>
            </a:pPr>
            <a:endParaRPr sz="900"/>
          </a:p>
          <a:p>
            <a:pPr marL="0" lvl="0" indent="0" rtl="0">
              <a:spcBef>
                <a:spcPts val="0"/>
              </a:spcBef>
              <a:spcAft>
                <a:spcPts val="0"/>
              </a:spcAft>
              <a:buNone/>
            </a:pPr>
            <a:endParaRPr sz="900"/>
          </a:p>
        </p:txBody>
      </p:sp>
      <p:sp>
        <p:nvSpPr>
          <p:cNvPr id="2" name="Slide Number Placeholder 1">
            <a:extLst>
              <a:ext uri="{FF2B5EF4-FFF2-40B4-BE49-F238E27FC236}">
                <a16:creationId xmlns:a16="http://schemas.microsoft.com/office/drawing/2014/main" id="{AE46AC31-D809-4B85-AA3B-8868962FEB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76887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85375" y="1882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t>2. DTM Scripts (</a:t>
            </a:r>
            <a:r>
              <a:rPr lang="en-US" sz="2400" dirty="0"/>
              <a:t>Dev/QA/Staging Environment)</a:t>
            </a:r>
            <a:endParaRPr sz="2400" dirty="0"/>
          </a:p>
        </p:txBody>
      </p:sp>
      <p:sp>
        <p:nvSpPr>
          <p:cNvPr id="78" name="Shape 78"/>
          <p:cNvSpPr txBox="1">
            <a:spLocks noGrp="1"/>
          </p:cNvSpPr>
          <p:nvPr>
            <p:ph type="body" idx="1"/>
          </p:nvPr>
        </p:nvSpPr>
        <p:spPr>
          <a:xfrm>
            <a:off x="311700" y="61374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n" sz="1100">
                <a:solidFill>
                  <a:schemeClr val="dk1"/>
                </a:solidFill>
              </a:rPr>
              <a:t>The following </a:t>
            </a:r>
            <a:r>
              <a:rPr lang="en" sz="1100" b="1">
                <a:solidFill>
                  <a:schemeClr val="dk1"/>
                </a:solidFill>
              </a:rPr>
              <a:t>QA </a:t>
            </a:r>
            <a:r>
              <a:rPr lang="en" sz="1100">
                <a:solidFill>
                  <a:schemeClr val="dk1"/>
                </a:solidFill>
              </a:rPr>
              <a:t>scripts need to be added on </a:t>
            </a:r>
            <a:r>
              <a:rPr lang="en" sz="1100" b="1">
                <a:solidFill>
                  <a:schemeClr val="dk1"/>
                </a:solidFill>
              </a:rPr>
              <a:t>every page </a:t>
            </a:r>
            <a:r>
              <a:rPr lang="en" sz="1100">
                <a:solidFill>
                  <a:schemeClr val="dk1"/>
                </a:solidFill>
              </a:rPr>
              <a:t>on you QA instance  </a:t>
            </a:r>
            <a:endParaRPr/>
          </a:p>
        </p:txBody>
      </p:sp>
      <p:graphicFrame>
        <p:nvGraphicFramePr>
          <p:cNvPr id="79" name="Shape 79"/>
          <p:cNvGraphicFramePr/>
          <p:nvPr>
            <p:extLst>
              <p:ext uri="{D42A27DB-BD31-4B8C-83A1-F6EECF244321}">
                <p14:modId xmlns:p14="http://schemas.microsoft.com/office/powerpoint/2010/main" val="3699542285"/>
              </p:ext>
            </p:extLst>
          </p:nvPr>
        </p:nvGraphicFramePr>
        <p:xfrm>
          <a:off x="372284" y="989219"/>
          <a:ext cx="8164095" cy="4023033"/>
        </p:xfrm>
        <a:graphic>
          <a:graphicData uri="http://schemas.openxmlformats.org/drawingml/2006/table">
            <a:tbl>
              <a:tblPr>
                <a:noFill/>
                <a:tableStyleId>{6A86AD92-14BC-4949-BDB0-23C6F004AF17}</a:tableStyleId>
              </a:tblPr>
              <a:tblGrid>
                <a:gridCol w="728120">
                  <a:extLst>
                    <a:ext uri="{9D8B030D-6E8A-4147-A177-3AD203B41FA5}">
                      <a16:colId xmlns:a16="http://schemas.microsoft.com/office/drawing/2014/main" val="20000"/>
                    </a:ext>
                  </a:extLst>
                </a:gridCol>
                <a:gridCol w="1487195">
                  <a:extLst>
                    <a:ext uri="{9D8B030D-6E8A-4147-A177-3AD203B41FA5}">
                      <a16:colId xmlns:a16="http://schemas.microsoft.com/office/drawing/2014/main" val="20001"/>
                    </a:ext>
                  </a:extLst>
                </a:gridCol>
                <a:gridCol w="1487195">
                  <a:extLst>
                    <a:ext uri="{9D8B030D-6E8A-4147-A177-3AD203B41FA5}">
                      <a16:colId xmlns:a16="http://schemas.microsoft.com/office/drawing/2014/main" val="20002"/>
                    </a:ext>
                  </a:extLst>
                </a:gridCol>
                <a:gridCol w="1487195">
                  <a:extLst>
                    <a:ext uri="{9D8B030D-6E8A-4147-A177-3AD203B41FA5}">
                      <a16:colId xmlns:a16="http://schemas.microsoft.com/office/drawing/2014/main" val="2603436481"/>
                    </a:ext>
                  </a:extLst>
                </a:gridCol>
                <a:gridCol w="1487195">
                  <a:extLst>
                    <a:ext uri="{9D8B030D-6E8A-4147-A177-3AD203B41FA5}">
                      <a16:colId xmlns:a16="http://schemas.microsoft.com/office/drawing/2014/main" val="20003"/>
                    </a:ext>
                  </a:extLst>
                </a:gridCol>
                <a:gridCol w="1487195">
                  <a:extLst>
                    <a:ext uri="{9D8B030D-6E8A-4147-A177-3AD203B41FA5}">
                      <a16:colId xmlns:a16="http://schemas.microsoft.com/office/drawing/2014/main" val="20004"/>
                    </a:ext>
                  </a:extLst>
                </a:gridCol>
              </a:tblGrid>
              <a:tr h="339600">
                <a:tc>
                  <a:txBody>
                    <a:bodyPr/>
                    <a:lstStyle/>
                    <a:p>
                      <a:pPr marL="0" lvl="0" indent="0" rtl="0">
                        <a:lnSpc>
                          <a:spcPct val="115000"/>
                        </a:lnSpc>
                        <a:spcBef>
                          <a:spcPts val="0"/>
                        </a:spcBef>
                        <a:spcAft>
                          <a:spcPts val="1600"/>
                        </a:spcAft>
                        <a:buNone/>
                      </a:pPr>
                      <a:endParaRPr sz="1100">
                        <a:solidFill>
                          <a:srgbClr val="424242"/>
                        </a:solidFill>
                      </a:endParaRPr>
                    </a:p>
                  </a:txBody>
                  <a:tcPr marL="91425" marR="91425" marT="91425" marB="91425"/>
                </a:tc>
                <a:tc>
                  <a:txBody>
                    <a:bodyPr/>
                    <a:lstStyle/>
                    <a:p>
                      <a:pPr marL="0" lvl="0" indent="0" rtl="0">
                        <a:lnSpc>
                          <a:spcPct val="115000"/>
                        </a:lnSpc>
                        <a:spcBef>
                          <a:spcPts val="0"/>
                        </a:spcBef>
                        <a:spcAft>
                          <a:spcPts val="0"/>
                        </a:spcAft>
                        <a:buNone/>
                      </a:pPr>
                      <a:r>
                        <a:rPr lang="en" sz="900" b="1" dirty="0">
                          <a:solidFill>
                            <a:srgbClr val="303030"/>
                          </a:solidFill>
                          <a:latin typeface="Verdana"/>
                          <a:ea typeface="Verdana"/>
                          <a:cs typeface="Verdana"/>
                          <a:sym typeface="Verdana"/>
                        </a:rPr>
                        <a:t>WB External Site</a:t>
                      </a:r>
                      <a:endParaRPr sz="900" b="1" dirty="0">
                        <a:solidFill>
                          <a:srgbClr val="303030"/>
                        </a:solidFill>
                        <a:latin typeface="Verdana"/>
                        <a:ea typeface="Verdana"/>
                        <a:cs typeface="Verdana"/>
                        <a:sym typeface="Verdana"/>
                      </a:endParaRPr>
                    </a:p>
                  </a:txBody>
                  <a:tcPr marL="91425" marR="91425" marT="91425" marB="91425"/>
                </a:tc>
                <a:tc>
                  <a:txBody>
                    <a:bodyPr/>
                    <a:lstStyle/>
                    <a:p>
                      <a:pPr marL="0" lvl="0" indent="0" rtl="0">
                        <a:lnSpc>
                          <a:spcPct val="115000"/>
                        </a:lnSpc>
                        <a:spcBef>
                          <a:spcPts val="0"/>
                        </a:spcBef>
                        <a:spcAft>
                          <a:spcPts val="0"/>
                        </a:spcAft>
                        <a:buNone/>
                      </a:pPr>
                      <a:r>
                        <a:rPr lang="en" sz="900" b="1" dirty="0">
                          <a:solidFill>
                            <a:srgbClr val="303030"/>
                          </a:solidFill>
                          <a:latin typeface="Verdana"/>
                          <a:ea typeface="Verdana"/>
                          <a:cs typeface="Verdana"/>
                          <a:sym typeface="Verdana"/>
                        </a:rPr>
                        <a:t>WB Internal Site </a:t>
                      </a:r>
                      <a:endParaRPr sz="900" b="1" dirty="0">
                        <a:solidFill>
                          <a:srgbClr val="303030"/>
                        </a:solidFill>
                        <a:latin typeface="Verdana"/>
                        <a:ea typeface="Verdana"/>
                        <a:cs typeface="Verdana"/>
                        <a:sym typeface="Verdana"/>
                      </a:endParaRPr>
                    </a:p>
                  </a:txBody>
                  <a:tcPr marL="91425" marR="91425" marT="91425" marB="91425"/>
                </a:tc>
                <a:tc>
                  <a:txBody>
                    <a:bodyPr/>
                    <a:lstStyle/>
                    <a:p>
                      <a:pPr lvl="0">
                        <a:buNone/>
                      </a:pPr>
                      <a:r>
                        <a:rPr lang="en" sz="900" b="1" dirty="0">
                          <a:solidFill>
                            <a:srgbClr val="303030"/>
                          </a:solidFill>
                          <a:latin typeface="Verdana"/>
                          <a:ea typeface="Verdana"/>
                          <a:cs typeface="Verdana"/>
                          <a:sym typeface="Verdana"/>
                        </a:rPr>
                        <a:t>Partnership Sites</a:t>
                      </a:r>
                    </a:p>
                  </a:txBody>
                  <a:tcPr marL="91425" marR="91425" marT="91425" marB="91425"/>
                </a:tc>
                <a:tc>
                  <a:txBody>
                    <a:bodyPr/>
                    <a:lstStyle/>
                    <a:p>
                      <a:pPr marL="0" lvl="0" indent="0" rtl="0">
                        <a:lnSpc>
                          <a:spcPct val="115000"/>
                        </a:lnSpc>
                        <a:spcBef>
                          <a:spcPts val="0"/>
                        </a:spcBef>
                        <a:spcAft>
                          <a:spcPts val="0"/>
                        </a:spcAft>
                        <a:buNone/>
                      </a:pPr>
                      <a:r>
                        <a:rPr lang="en" sz="900" b="1" dirty="0">
                          <a:solidFill>
                            <a:srgbClr val="303030"/>
                          </a:solidFill>
                          <a:latin typeface="Verdana"/>
                          <a:ea typeface="Verdana"/>
                          <a:cs typeface="Verdana"/>
                          <a:sym typeface="Verdana"/>
                        </a:rPr>
                        <a:t>IFC External </a:t>
                      </a:r>
                      <a:endParaRPr sz="900" b="1" dirty="0">
                        <a:solidFill>
                          <a:srgbClr val="303030"/>
                        </a:solidFill>
                        <a:latin typeface="Verdana"/>
                        <a:ea typeface="Verdana"/>
                        <a:cs typeface="Verdana"/>
                        <a:sym typeface="Verdana"/>
                      </a:endParaRPr>
                    </a:p>
                  </a:txBody>
                  <a:tcPr marL="91425" marR="91425" marT="91425" marB="91425"/>
                </a:tc>
                <a:tc>
                  <a:txBody>
                    <a:bodyPr/>
                    <a:lstStyle/>
                    <a:p>
                      <a:pPr marL="0" lvl="0" indent="0" rtl="0">
                        <a:lnSpc>
                          <a:spcPct val="115000"/>
                        </a:lnSpc>
                        <a:spcBef>
                          <a:spcPts val="0"/>
                        </a:spcBef>
                        <a:spcAft>
                          <a:spcPts val="0"/>
                        </a:spcAft>
                        <a:buNone/>
                      </a:pPr>
                      <a:r>
                        <a:rPr lang="en" sz="900" b="1" dirty="0">
                          <a:solidFill>
                            <a:srgbClr val="303030"/>
                          </a:solidFill>
                          <a:latin typeface="Verdana"/>
                          <a:ea typeface="Verdana"/>
                          <a:cs typeface="Verdana"/>
                          <a:sym typeface="Verdana"/>
                        </a:rPr>
                        <a:t>IFC Internal </a:t>
                      </a:r>
                      <a:endParaRPr sz="900" b="1" dirty="0">
                        <a:solidFill>
                          <a:srgbClr val="303030"/>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1922318">
                <a:tc>
                  <a:txBody>
                    <a:bodyPr/>
                    <a:lstStyle/>
                    <a:p>
                      <a:pPr marL="0" lvl="0" indent="0" rtl="0">
                        <a:lnSpc>
                          <a:spcPct val="115000"/>
                        </a:lnSpc>
                        <a:spcBef>
                          <a:spcPts val="0"/>
                        </a:spcBef>
                        <a:spcAft>
                          <a:spcPts val="1600"/>
                        </a:spcAft>
                        <a:buNone/>
                      </a:pPr>
                      <a:r>
                        <a:rPr lang="en" sz="1100" b="1" dirty="0">
                          <a:solidFill>
                            <a:srgbClr val="424242"/>
                          </a:solidFill>
                        </a:rPr>
                        <a:t>DTM Header</a:t>
                      </a:r>
                      <a:r>
                        <a:rPr lang="en" sz="1000" dirty="0">
                          <a:solidFill>
                            <a:srgbClr val="424242"/>
                          </a:solidFill>
                        </a:rPr>
                        <a:t> (place within the &lt;head&gt; tag, i.e.</a:t>
                      </a:r>
                      <a:r>
                        <a:rPr lang="en" sz="1000" baseline="0" dirty="0">
                          <a:solidFill>
                            <a:srgbClr val="424242"/>
                          </a:solidFill>
                        </a:rPr>
                        <a:t> between &lt;head&gt; and &lt;/head&gt;</a:t>
                      </a:r>
                      <a:r>
                        <a:rPr lang="en" sz="1000" dirty="0">
                          <a:solidFill>
                            <a:srgbClr val="424242"/>
                          </a:solidFill>
                        </a:rPr>
                        <a:t>):</a:t>
                      </a:r>
                      <a:endParaRPr sz="1000" dirty="0"/>
                    </a:p>
                  </a:txBody>
                  <a:tcPr marL="91425" marR="91425" marT="91425" marB="91425"/>
                </a:tc>
                <a:tc>
                  <a:txBody>
                    <a:bodyPr/>
                    <a:lstStyle/>
                    <a:p>
                      <a:pPr marL="0" lvl="0" indent="0">
                        <a:lnSpc>
                          <a:spcPct val="114999"/>
                        </a:lnSpc>
                        <a:spcBef>
                          <a:spcPts val="0"/>
                        </a:spcBef>
                        <a:spcAft>
                          <a:spcPts val="0"/>
                        </a:spcAft>
                        <a:buNone/>
                      </a:pPr>
                      <a:r>
                        <a:rPr lang="en" sz="900" b="0" i="0" u="none" strike="noStrike" noProof="0">
                          <a:sym typeface="Verdana"/>
                        </a:rPr>
                        <a:t>&lt;script src="//assets.adobedtm.com/</a:t>
                      </a:r>
                      <a:r>
                        <a:rPr lang="en" sz="900" b="0" i="0" u="none" strike="noStrike" noProof="0"/>
                        <a:t>223f6e2cf7c9/3eb6c9b72a93</a:t>
                      </a:r>
                      <a:r>
                        <a:rPr lang="en" sz="900" b="0" i="0" u="none" strike="noStrike" noProof="0">
                          <a:sym typeface="Verdana"/>
                        </a:rPr>
                        <a:t>/</a:t>
                      </a:r>
                      <a:r>
                        <a:rPr lang="en" sz="900" b="0" i="0" u="none" strike="noStrike" noProof="0"/>
                        <a:t>launch-b8fcc7ca1107-staging.min</a:t>
                      </a:r>
                      <a:r>
                        <a:rPr lang="en" sz="900" b="0" i="0" u="none" strike="noStrike" noProof="0">
                          <a:sym typeface="Verdana"/>
                        </a:rPr>
                        <a:t>.js</a:t>
                      </a:r>
                      <a:r>
                        <a:rPr lang="en" sz="900" b="0" i="0" u="none" strike="noStrike" noProof="0"/>
                        <a:t>" async&gt;&lt;/</a:t>
                      </a:r>
                      <a:r>
                        <a:rPr lang="en" sz="900" b="0" i="0" u="none" strike="noStrike" noProof="0">
                          <a:sym typeface="Verdana"/>
                        </a:rPr>
                        <a:t>script&gt;</a:t>
                      </a:r>
                      <a:endParaRPr b="0" i="0" u="none" strike="noStrike" noProof="0">
                        <a:sym typeface="Maven Pro"/>
                      </a:endParaRPr>
                    </a:p>
                  </a:txBody>
                  <a:tcPr marL="91425" marR="91425" marT="91425" marB="91425"/>
                </a:tc>
                <a:tc>
                  <a:txBody>
                    <a:bodyPr/>
                    <a:lstStyle/>
                    <a:p>
                      <a:pPr marL="0" lvl="0" indent="0">
                        <a:lnSpc>
                          <a:spcPct val="114999"/>
                        </a:lnSpc>
                        <a:spcBef>
                          <a:spcPts val="0"/>
                        </a:spcBef>
                        <a:spcAft>
                          <a:spcPts val="0"/>
                        </a:spcAft>
                        <a:buNone/>
                      </a:pPr>
                      <a:r>
                        <a:rPr lang="en" sz="900" b="0" i="0" u="none" strike="noStrike" noProof="0">
                          <a:sym typeface="Verdana"/>
                        </a:rPr>
                        <a:t>&lt;script src="//assets.adobedtm.com/</a:t>
                      </a:r>
                      <a:r>
                        <a:rPr lang="en" sz="900" b="0" i="0" u="none" strike="noStrike" noProof="0"/>
                        <a:t>223f6e2cf7c9/fba53570f8b9</a:t>
                      </a:r>
                      <a:r>
                        <a:rPr lang="en" sz="900" b="0" i="0" u="none" strike="noStrike" noProof="0">
                          <a:sym typeface="Verdana"/>
                        </a:rPr>
                        <a:t>/</a:t>
                      </a:r>
                      <a:r>
                        <a:rPr lang="en" sz="900" b="0" i="0" u="none" strike="noStrike" noProof="0"/>
                        <a:t>launch-c1908e84f0be-staging.min</a:t>
                      </a:r>
                      <a:r>
                        <a:rPr lang="en" sz="900" b="0" i="0" u="none" strike="noStrike" noProof="0">
                          <a:sym typeface="Verdana"/>
                        </a:rPr>
                        <a:t>.js</a:t>
                      </a:r>
                      <a:r>
                        <a:rPr lang="en" sz="900" b="0" i="0" u="none" strike="noStrike" noProof="0"/>
                        <a:t>" async&gt;&lt;/</a:t>
                      </a:r>
                      <a:r>
                        <a:rPr lang="en" sz="900" b="0" i="0" u="none" strike="noStrike" noProof="0">
                          <a:sym typeface="Verdana"/>
                        </a:rPr>
                        <a:t>script&gt;</a:t>
                      </a:r>
                      <a:endParaRPr b="0" i="0" u="none" strike="noStrike" noProof="0">
                        <a:sym typeface="Verdana"/>
                      </a:endParaRPr>
                    </a:p>
                    <a:p>
                      <a:pPr marL="0" lvl="0" indent="0" rtl="0">
                        <a:lnSpc>
                          <a:spcPct val="115000"/>
                        </a:lnSpc>
                        <a:spcBef>
                          <a:spcPts val="0"/>
                        </a:spcBef>
                        <a:spcAft>
                          <a:spcPts val="0"/>
                        </a:spcAft>
                        <a:buNone/>
                      </a:pPr>
                      <a:endParaRPr sz="900">
                        <a:solidFill>
                          <a:srgbClr val="303030"/>
                        </a:solidFill>
                        <a:latin typeface="Verdana"/>
                        <a:ea typeface="Verdana"/>
                        <a:cs typeface="Verdana"/>
                        <a:sym typeface="Verdana"/>
                      </a:endParaRPr>
                    </a:p>
                  </a:txBody>
                  <a:tcPr marL="91425" marR="91425" marT="91425" marB="91425"/>
                </a:tc>
                <a:tc>
                  <a:txBody>
                    <a:bodyPr/>
                    <a:lstStyle/>
                    <a:p>
                      <a:pPr lvl="0" algn="l">
                        <a:buNone/>
                      </a:pPr>
                      <a:r>
                        <a:rPr lang="en" sz="900" b="0" i="0" u="none" strike="noStrike" noProof="0">
                          <a:sym typeface="Verdana"/>
                        </a:rPr>
                        <a:t>&lt;script src="//assets.adobedtm.com/</a:t>
                      </a:r>
                      <a:r>
                        <a:rPr lang="en" sz="900" b="0" i="0" u="none" strike="noStrike" noProof="0"/>
                        <a:t>223f6e2cf7c9/9685aeb86618</a:t>
                      </a:r>
                      <a:r>
                        <a:rPr lang="en" sz="900" b="0" i="0" u="none" strike="noStrike" noProof="0">
                          <a:sym typeface="Verdana"/>
                        </a:rPr>
                        <a:t>/</a:t>
                      </a:r>
                      <a:r>
                        <a:rPr lang="en" sz="900" b="0" i="0" u="none" strike="noStrike" noProof="0"/>
                        <a:t>launch-79b2bf3137ce-development.min</a:t>
                      </a:r>
                      <a:r>
                        <a:rPr lang="en" sz="900" b="0" i="0" u="none" strike="noStrike" noProof="0">
                          <a:sym typeface="Verdana"/>
                        </a:rPr>
                        <a:t>.js</a:t>
                      </a:r>
                      <a:r>
                        <a:rPr lang="en" sz="900" b="0" i="0" u="none" strike="noStrike" noProof="0"/>
                        <a:t>" async&gt;&lt;/</a:t>
                      </a:r>
                      <a:r>
                        <a:rPr lang="en" sz="900" b="0" i="0" u="none" strike="noStrike" noProof="0">
                          <a:sym typeface="Verdana"/>
                        </a:rPr>
                        <a:t>script&gt;</a:t>
                      </a:r>
                      <a:endParaRPr lang="en-US">
                        <a:sym typeface="Verdana"/>
                      </a:endParaRPr>
                    </a:p>
                  </a:txBody>
                  <a:tcPr marL="91425" marR="91425" marT="91425" marB="91425"/>
                </a:tc>
                <a:tc>
                  <a:txBody>
                    <a:bodyPr/>
                    <a:lstStyle/>
                    <a:p>
                      <a:pPr marL="0" lvl="0" indent="0">
                        <a:lnSpc>
                          <a:spcPct val="114999"/>
                        </a:lnSpc>
                        <a:spcBef>
                          <a:spcPts val="0"/>
                        </a:spcBef>
                        <a:spcAft>
                          <a:spcPts val="0"/>
                        </a:spcAft>
                        <a:buNone/>
                      </a:pPr>
                      <a:r>
                        <a:rPr lang="en-US" sz="900" b="0" i="0" u="none" strike="noStrike" noProof="0" dirty="0">
                          <a:sym typeface="Verdana"/>
                        </a:rPr>
                        <a:t>&lt;script </a:t>
                      </a:r>
                      <a:r>
                        <a:rPr lang="en-US" sz="900" b="0" i="0" u="none" strike="noStrike" noProof="0" dirty="0" err="1">
                          <a:sym typeface="Verdana"/>
                        </a:rPr>
                        <a:t>src</a:t>
                      </a:r>
                      <a:r>
                        <a:rPr lang="en-US" sz="900" b="0" i="0" u="none" strike="noStrike" noProof="0" dirty="0">
                          <a:sym typeface="Verdana"/>
                        </a:rPr>
                        <a:t>="//assets.adobedtm.com/223f6e2cf7c9/a45153e116ee/launch-6edf7d9f500c-staging.min.js</a:t>
                      </a:r>
                      <a:r>
                        <a:rPr lang="en-US" sz="900" b="0" i="0" u="none" strike="noStrike" noProof="0" dirty="0"/>
                        <a:t>" async&gt;&lt;/</a:t>
                      </a:r>
                      <a:r>
                        <a:rPr lang="en-US" sz="900" b="0" i="0" u="none" strike="noStrike" noProof="0" dirty="0">
                          <a:sym typeface="Verdana"/>
                        </a:rPr>
                        <a:t>script&gt;</a:t>
                      </a:r>
                      <a:endParaRPr sz="900" b="0" i="0" u="none" strike="noStrike" noProof="0" dirty="0">
                        <a:sym typeface="Verdana"/>
                      </a:endParaRPr>
                    </a:p>
                  </a:txBody>
                  <a:tcPr marL="91425" marR="91425" marT="91425" marB="91425"/>
                </a:tc>
                <a:tc>
                  <a:txBody>
                    <a:bodyPr/>
                    <a:lstStyle/>
                    <a:p>
                      <a:pPr marL="0" lvl="0" indent="0">
                        <a:lnSpc>
                          <a:spcPct val="114999"/>
                        </a:lnSpc>
                        <a:spcBef>
                          <a:spcPts val="0"/>
                        </a:spcBef>
                        <a:spcAft>
                          <a:spcPts val="0"/>
                        </a:spcAft>
                        <a:buNone/>
                      </a:pPr>
                      <a:r>
                        <a:rPr lang="en-US" sz="900" b="0" i="0" u="none" strike="noStrike" noProof="0" dirty="0">
                          <a:sym typeface="Verdana"/>
                        </a:rPr>
                        <a:t>&lt;script </a:t>
                      </a:r>
                      <a:r>
                        <a:rPr lang="en-US" sz="900" b="0" i="0" u="none" strike="noStrike" noProof="0" dirty="0" err="1">
                          <a:sym typeface="Verdana"/>
                        </a:rPr>
                        <a:t>src</a:t>
                      </a:r>
                      <a:r>
                        <a:rPr lang="en-US" sz="900" b="0" i="0" u="none" strike="noStrike" noProof="0" dirty="0">
                          <a:sym typeface="Verdana"/>
                        </a:rPr>
                        <a:t>="//assets.adobedtm.com/223f6e2cf7c9/b4d9ad1b1861/launch-4a3dbe125640-staging.min.js</a:t>
                      </a:r>
                      <a:r>
                        <a:rPr lang="en-US" sz="900" b="0" i="0" u="none" strike="noStrike" noProof="0" dirty="0"/>
                        <a:t>" async&gt;&lt;/</a:t>
                      </a:r>
                      <a:r>
                        <a:rPr lang="en-US" sz="900" b="0" i="0" u="none" strike="noStrike" noProof="0" dirty="0">
                          <a:sym typeface="Verdana"/>
                        </a:rPr>
                        <a:t>script&gt;</a:t>
                      </a:r>
                      <a:endParaRPr sz="900" b="0" i="0" u="none" strike="noStrike" noProof="0" dirty="0">
                        <a:sym typeface="Verdana"/>
                      </a:endParaRPr>
                    </a:p>
                  </a:txBody>
                  <a:tcPr marL="91425" marR="91425" marT="91425" marB="91425"/>
                </a:tc>
                <a:extLst>
                  <a:ext uri="{0D108BD9-81ED-4DB2-BD59-A6C34878D82A}">
                    <a16:rowId xmlns:a16="http://schemas.microsoft.com/office/drawing/2014/main" val="10001"/>
                  </a:ext>
                </a:extLst>
              </a:tr>
              <a:tr h="1708200">
                <a:tc>
                  <a:txBody>
                    <a:bodyPr/>
                    <a:lstStyle/>
                    <a:p>
                      <a:pPr marL="0" lvl="0" indent="0" rtl="0">
                        <a:lnSpc>
                          <a:spcPct val="115000"/>
                        </a:lnSpc>
                        <a:spcBef>
                          <a:spcPts val="0"/>
                        </a:spcBef>
                        <a:spcAft>
                          <a:spcPts val="1600"/>
                        </a:spcAft>
                        <a:buNone/>
                      </a:pPr>
                      <a:r>
                        <a:rPr lang="en" sz="1100" b="1" dirty="0">
                          <a:solidFill>
                            <a:srgbClr val="000000"/>
                          </a:solidFill>
                        </a:rPr>
                        <a:t>DTM Footer </a:t>
                      </a:r>
                      <a:r>
                        <a:rPr lang="en" sz="900" dirty="0">
                          <a:solidFill>
                            <a:srgbClr val="000000"/>
                          </a:solidFill>
                        </a:rPr>
                        <a:t>(place just before the closure</a:t>
                      </a:r>
                      <a:r>
                        <a:rPr lang="en" sz="900" baseline="0" dirty="0">
                          <a:solidFill>
                            <a:srgbClr val="000000"/>
                          </a:solidFill>
                        </a:rPr>
                        <a:t> of the</a:t>
                      </a:r>
                      <a:r>
                        <a:rPr lang="en" sz="900" dirty="0">
                          <a:solidFill>
                            <a:srgbClr val="000000"/>
                          </a:solidFill>
                        </a:rPr>
                        <a:t> body tag i.e.</a:t>
                      </a:r>
                      <a:r>
                        <a:rPr lang="en" sz="900" baseline="0" dirty="0">
                          <a:solidFill>
                            <a:srgbClr val="000000"/>
                          </a:solidFill>
                        </a:rPr>
                        <a:t> before </a:t>
                      </a:r>
                      <a:r>
                        <a:rPr lang="en" sz="900" dirty="0">
                          <a:solidFill>
                            <a:srgbClr val="000000"/>
                          </a:solidFill>
                        </a:rPr>
                        <a:t>&lt;/body&gt;):</a:t>
                      </a:r>
                      <a:endParaRPr sz="900" dirty="0">
                        <a:solidFill>
                          <a:srgbClr val="000000"/>
                        </a:solidFill>
                      </a:endParaRPr>
                    </a:p>
                  </a:txBody>
                  <a:tcPr marL="91425" marR="91425" marT="91425" marB="91425"/>
                </a:tc>
                <a:tc>
                  <a:txBody>
                    <a:bodyPr/>
                    <a:lstStyle/>
                    <a:p>
                      <a:pPr marL="0" lvl="0" indent="0" rtl="0">
                        <a:lnSpc>
                          <a:spcPct val="115000"/>
                        </a:lnSpc>
                        <a:spcBef>
                          <a:spcPts val="0"/>
                        </a:spcBef>
                        <a:spcAft>
                          <a:spcPts val="0"/>
                        </a:spcAft>
                        <a:buClr>
                          <a:schemeClr val="dk1"/>
                        </a:buClr>
                        <a:buSzPts val="1100"/>
                        <a:buFont typeface="Arial"/>
                        <a:buNone/>
                      </a:pPr>
                      <a:r>
                        <a:rPr lang="en" sz="900">
                          <a:solidFill>
                            <a:srgbClr val="303030"/>
                          </a:solidFill>
                          <a:latin typeface="Verdana"/>
                          <a:ea typeface="Verdana"/>
                          <a:cs typeface="Verdana"/>
                        </a:rPr>
                        <a:t>Not Required</a:t>
                      </a:r>
                      <a:endParaRPr lang="en" sz="900">
                        <a:solidFill>
                          <a:srgbClr val="303030"/>
                        </a:solidFill>
                        <a:latin typeface="Verdana"/>
                        <a:ea typeface="Verdana"/>
                        <a:cs typeface="Verdana"/>
                        <a:sym typeface="Verdana"/>
                      </a:endParaRPr>
                    </a:p>
                    <a:p>
                      <a:pPr marL="0" lvl="0" indent="0">
                        <a:spcBef>
                          <a:spcPts val="0"/>
                        </a:spcBef>
                        <a:spcAft>
                          <a:spcPts val="0"/>
                        </a:spcAft>
                        <a:buNone/>
                      </a:pPr>
                      <a:endParaRPr/>
                    </a:p>
                  </a:txBody>
                  <a:tcPr marL="91425" marR="91425" marT="91425" marB="91425"/>
                </a:tc>
                <a:tc>
                  <a:txBody>
                    <a:bodyPr/>
                    <a:lstStyle/>
                    <a:p>
                      <a:pPr marL="0" lvl="0" indent="0">
                        <a:lnSpc>
                          <a:spcPct val="114999"/>
                        </a:lnSpc>
                        <a:spcBef>
                          <a:spcPts val="0"/>
                        </a:spcBef>
                        <a:spcAft>
                          <a:spcPts val="0"/>
                        </a:spcAft>
                        <a:buNone/>
                      </a:pPr>
                      <a:r>
                        <a:rPr lang="en" sz="900">
                          <a:solidFill>
                            <a:srgbClr val="303030"/>
                          </a:solidFill>
                          <a:latin typeface="Verdana"/>
                          <a:ea typeface="Verdana"/>
                          <a:cs typeface="Verdana"/>
                        </a:rPr>
                        <a:t>Not Required</a:t>
                      </a:r>
                      <a:endParaRPr lang="en-US"/>
                    </a:p>
                  </a:txBody>
                  <a:tcPr marL="91425" marR="91425" marT="91425" marB="91425"/>
                </a:tc>
                <a:tc>
                  <a:txBody>
                    <a:bodyPr/>
                    <a:lstStyle/>
                    <a:p>
                      <a:pPr lvl="0" algn="l">
                        <a:buNone/>
                      </a:pPr>
                      <a:r>
                        <a:rPr lang="en" sz="900" b="0" i="0" u="none" strike="noStrike" noProof="0">
                          <a:solidFill>
                            <a:srgbClr val="303030"/>
                          </a:solidFill>
                          <a:latin typeface="Verdana"/>
                        </a:rPr>
                        <a:t>Not Required</a:t>
                      </a:r>
                    </a:p>
                  </a:txBody>
                  <a:tcPr marL="91425" marR="91425" marT="91425" marB="91425"/>
                </a:tc>
                <a:tc>
                  <a:txBody>
                    <a:bodyPr/>
                    <a:lstStyle/>
                    <a:p>
                      <a:pPr marL="0" lvl="0" indent="0">
                        <a:lnSpc>
                          <a:spcPct val="114999"/>
                        </a:lnSpc>
                        <a:spcBef>
                          <a:spcPts val="0"/>
                        </a:spcBef>
                        <a:spcAft>
                          <a:spcPts val="0"/>
                        </a:spcAft>
                        <a:buNone/>
                      </a:pPr>
                      <a:r>
                        <a:rPr lang="en" sz="900" dirty="0">
                          <a:solidFill>
                            <a:srgbClr val="303030"/>
                          </a:solidFill>
                          <a:latin typeface="Verdana"/>
                          <a:ea typeface="Verdana"/>
                          <a:cs typeface="Verdana"/>
                        </a:rPr>
                        <a:t>Not Required</a:t>
                      </a:r>
                      <a:endParaRPr lang="en-US" dirty="0"/>
                    </a:p>
                  </a:txBody>
                  <a:tcPr marL="91425" marR="91425" marT="91425" marB="91425"/>
                </a:tc>
                <a:tc>
                  <a:txBody>
                    <a:bodyPr/>
                    <a:lstStyle/>
                    <a:p>
                      <a:pPr marL="0" lvl="0" indent="0" rtl="0">
                        <a:lnSpc>
                          <a:spcPct val="115000"/>
                        </a:lnSpc>
                        <a:spcBef>
                          <a:spcPts val="0"/>
                        </a:spcBef>
                        <a:spcAft>
                          <a:spcPts val="0"/>
                        </a:spcAft>
                        <a:buFont typeface="Arial"/>
                        <a:buNone/>
                      </a:pPr>
                      <a:r>
                        <a:rPr lang="en" sz="900" dirty="0">
                          <a:solidFill>
                            <a:srgbClr val="303030"/>
                          </a:solidFill>
                          <a:latin typeface="Verdana"/>
                          <a:ea typeface="Verdana"/>
                          <a:cs typeface="Verdana"/>
                        </a:rPr>
                        <a:t>Not Required</a:t>
                      </a:r>
                      <a:endParaRPr lang="en" sz="900" dirty="0">
                        <a:solidFill>
                          <a:srgbClr val="303030"/>
                        </a:solidFill>
                        <a:latin typeface="Verdana"/>
                        <a:ea typeface="Verdana"/>
                        <a:cs typeface="Verdana"/>
                        <a:sym typeface="Verdana"/>
                      </a:endParaRPr>
                    </a:p>
                    <a:p>
                      <a:pPr marL="0" lvl="0" indent="0"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02457C01-517C-4088-B2E0-F8220849B80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9511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85375" y="1882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t>2. DTM Scripts (</a:t>
            </a:r>
            <a:r>
              <a:rPr lang="en-US" sz="2400" dirty="0"/>
              <a:t>Dev/QA/Staging Environment) </a:t>
            </a:r>
            <a:r>
              <a:rPr lang="en-US" sz="1400" dirty="0"/>
              <a:t>continued…</a:t>
            </a:r>
            <a:endParaRPr sz="2400" dirty="0"/>
          </a:p>
        </p:txBody>
      </p:sp>
      <p:sp>
        <p:nvSpPr>
          <p:cNvPr id="78" name="Shape 78"/>
          <p:cNvSpPr txBox="1">
            <a:spLocks noGrp="1"/>
          </p:cNvSpPr>
          <p:nvPr>
            <p:ph type="body" idx="1"/>
          </p:nvPr>
        </p:nvSpPr>
        <p:spPr>
          <a:xfrm>
            <a:off x="311700" y="61374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n" sz="1100">
                <a:solidFill>
                  <a:schemeClr val="dk1"/>
                </a:solidFill>
              </a:rPr>
              <a:t>The following </a:t>
            </a:r>
            <a:r>
              <a:rPr lang="en" sz="1100" b="1">
                <a:solidFill>
                  <a:schemeClr val="dk1"/>
                </a:solidFill>
              </a:rPr>
              <a:t>QA </a:t>
            </a:r>
            <a:r>
              <a:rPr lang="en" sz="1100">
                <a:solidFill>
                  <a:schemeClr val="dk1"/>
                </a:solidFill>
              </a:rPr>
              <a:t>scripts need to be added on </a:t>
            </a:r>
            <a:r>
              <a:rPr lang="en" sz="1100" b="1">
                <a:solidFill>
                  <a:schemeClr val="dk1"/>
                </a:solidFill>
              </a:rPr>
              <a:t>every page </a:t>
            </a:r>
            <a:r>
              <a:rPr lang="en" sz="1100">
                <a:solidFill>
                  <a:schemeClr val="dk1"/>
                </a:solidFill>
              </a:rPr>
              <a:t>on you QA instance  </a:t>
            </a:r>
            <a:endParaRPr/>
          </a:p>
        </p:txBody>
      </p:sp>
      <p:graphicFrame>
        <p:nvGraphicFramePr>
          <p:cNvPr id="79" name="Shape 79"/>
          <p:cNvGraphicFramePr/>
          <p:nvPr>
            <p:extLst>
              <p:ext uri="{D42A27DB-BD31-4B8C-83A1-F6EECF244321}">
                <p14:modId xmlns:p14="http://schemas.microsoft.com/office/powerpoint/2010/main" val="509439745"/>
              </p:ext>
            </p:extLst>
          </p:nvPr>
        </p:nvGraphicFramePr>
        <p:xfrm>
          <a:off x="372284" y="989219"/>
          <a:ext cx="8100174" cy="3989771"/>
        </p:xfrm>
        <a:graphic>
          <a:graphicData uri="http://schemas.openxmlformats.org/drawingml/2006/table">
            <a:tbl>
              <a:tblPr>
                <a:noFill/>
                <a:tableStyleId>{6A86AD92-14BC-4949-BDB0-23C6F004AF17}</a:tableStyleId>
              </a:tblPr>
              <a:tblGrid>
                <a:gridCol w="1592946">
                  <a:extLst>
                    <a:ext uri="{9D8B030D-6E8A-4147-A177-3AD203B41FA5}">
                      <a16:colId xmlns:a16="http://schemas.microsoft.com/office/drawing/2014/main" val="20000"/>
                    </a:ext>
                  </a:extLst>
                </a:gridCol>
                <a:gridCol w="3253614">
                  <a:extLst>
                    <a:ext uri="{9D8B030D-6E8A-4147-A177-3AD203B41FA5}">
                      <a16:colId xmlns:a16="http://schemas.microsoft.com/office/drawing/2014/main" val="20001"/>
                    </a:ext>
                  </a:extLst>
                </a:gridCol>
                <a:gridCol w="3253614">
                  <a:extLst>
                    <a:ext uri="{9D8B030D-6E8A-4147-A177-3AD203B41FA5}">
                      <a16:colId xmlns:a16="http://schemas.microsoft.com/office/drawing/2014/main" val="20002"/>
                    </a:ext>
                  </a:extLst>
                </a:gridCol>
              </a:tblGrid>
              <a:tr h="339600">
                <a:tc>
                  <a:txBody>
                    <a:bodyPr/>
                    <a:lstStyle/>
                    <a:p>
                      <a:pPr marL="0" lvl="0" indent="0" rtl="0">
                        <a:lnSpc>
                          <a:spcPct val="115000"/>
                        </a:lnSpc>
                        <a:spcBef>
                          <a:spcPts val="0"/>
                        </a:spcBef>
                        <a:spcAft>
                          <a:spcPts val="1600"/>
                        </a:spcAft>
                        <a:buNone/>
                      </a:pPr>
                      <a:endParaRPr sz="1100">
                        <a:solidFill>
                          <a:srgbClr val="424242"/>
                        </a:solidFill>
                      </a:endParaRPr>
                    </a:p>
                  </a:txBody>
                  <a:tcPr marL="91425" marR="91425" marT="91425" marB="91425"/>
                </a:tc>
                <a:tc>
                  <a:txBody>
                    <a:bodyPr/>
                    <a:lstStyle/>
                    <a:p>
                      <a:pPr marL="0" lvl="0" indent="0" rtl="0">
                        <a:lnSpc>
                          <a:spcPct val="115000"/>
                        </a:lnSpc>
                        <a:spcBef>
                          <a:spcPts val="0"/>
                        </a:spcBef>
                        <a:spcAft>
                          <a:spcPts val="0"/>
                        </a:spcAft>
                        <a:buNone/>
                      </a:pPr>
                      <a:r>
                        <a:rPr lang="en" sz="900" b="1">
                          <a:solidFill>
                            <a:srgbClr val="303030"/>
                          </a:solidFill>
                          <a:latin typeface="Verdana"/>
                          <a:ea typeface="Verdana"/>
                          <a:cs typeface="Verdana"/>
                          <a:sym typeface="Verdana"/>
                        </a:rPr>
                        <a:t>MIGA External Site</a:t>
                      </a:r>
                      <a:endParaRPr sz="900" b="1">
                        <a:solidFill>
                          <a:srgbClr val="303030"/>
                        </a:solidFill>
                        <a:latin typeface="Verdana"/>
                        <a:ea typeface="Verdana"/>
                        <a:cs typeface="Verdana"/>
                        <a:sym typeface="Verdana"/>
                      </a:endParaRPr>
                    </a:p>
                  </a:txBody>
                  <a:tcPr marL="91425" marR="91425" marT="91425" marB="91425"/>
                </a:tc>
                <a:tc>
                  <a:txBody>
                    <a:bodyPr/>
                    <a:lstStyle/>
                    <a:p>
                      <a:pPr marL="0" lvl="0" indent="0" rtl="0">
                        <a:lnSpc>
                          <a:spcPct val="115000"/>
                        </a:lnSpc>
                        <a:spcBef>
                          <a:spcPts val="0"/>
                        </a:spcBef>
                        <a:spcAft>
                          <a:spcPts val="0"/>
                        </a:spcAft>
                        <a:buNone/>
                      </a:pPr>
                      <a:r>
                        <a:rPr lang="en" sz="900" b="1">
                          <a:solidFill>
                            <a:srgbClr val="303030"/>
                          </a:solidFill>
                          <a:latin typeface="Verdana"/>
                          <a:ea typeface="Verdana"/>
                          <a:cs typeface="Verdana"/>
                          <a:sym typeface="Verdana"/>
                        </a:rPr>
                        <a:t>MIGA Internal Site </a:t>
                      </a:r>
                      <a:endParaRPr sz="900" b="1">
                        <a:solidFill>
                          <a:srgbClr val="303030"/>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1922318">
                <a:tc>
                  <a:txBody>
                    <a:bodyPr/>
                    <a:lstStyle/>
                    <a:p>
                      <a:pPr marL="0" lvl="0" indent="0" rtl="0">
                        <a:lnSpc>
                          <a:spcPct val="115000"/>
                        </a:lnSpc>
                        <a:spcBef>
                          <a:spcPts val="0"/>
                        </a:spcBef>
                        <a:spcAft>
                          <a:spcPts val="1600"/>
                        </a:spcAft>
                        <a:buNone/>
                      </a:pPr>
                      <a:r>
                        <a:rPr lang="en" sz="1100" b="1">
                          <a:solidFill>
                            <a:srgbClr val="424242"/>
                          </a:solidFill>
                        </a:rPr>
                        <a:t>DTM Header</a:t>
                      </a:r>
                      <a:r>
                        <a:rPr lang="en" sz="1000">
                          <a:solidFill>
                            <a:srgbClr val="424242"/>
                          </a:solidFill>
                        </a:rPr>
                        <a:t> (place within the &lt;head&gt; tag, i.e.</a:t>
                      </a:r>
                      <a:r>
                        <a:rPr lang="en" sz="1000" baseline="0">
                          <a:solidFill>
                            <a:srgbClr val="424242"/>
                          </a:solidFill>
                        </a:rPr>
                        <a:t> between &lt;head&gt; and &lt;/head&gt;</a:t>
                      </a:r>
                      <a:r>
                        <a:rPr lang="en" sz="1000">
                          <a:solidFill>
                            <a:srgbClr val="424242"/>
                          </a:solidFill>
                        </a:rPr>
                        <a:t>):</a:t>
                      </a:r>
                      <a:endParaRPr sz="1000"/>
                    </a:p>
                  </a:txBody>
                  <a:tcPr marL="91425" marR="91425" marT="91425" marB="91425"/>
                </a:tc>
                <a:tc>
                  <a:txBody>
                    <a:bodyPr/>
                    <a:lstStyle/>
                    <a:p>
                      <a:pPr marL="0" lvl="0" indent="0">
                        <a:lnSpc>
                          <a:spcPct val="114999"/>
                        </a:lnSpc>
                        <a:spcBef>
                          <a:spcPts val="0"/>
                        </a:spcBef>
                        <a:spcAft>
                          <a:spcPts val="0"/>
                        </a:spcAft>
                        <a:buNone/>
                      </a:pPr>
                      <a:r>
                        <a:rPr lang="en-US" sz="900" b="0" i="0" u="none" strike="noStrike" noProof="0">
                          <a:sym typeface="Verdana"/>
                        </a:rPr>
                        <a:t>&lt;script </a:t>
                      </a:r>
                      <a:r>
                        <a:rPr lang="en-US" sz="900" b="0" i="0" u="none" strike="noStrike" noProof="0" err="1">
                          <a:sym typeface="Verdana"/>
                        </a:rPr>
                        <a:t>src</a:t>
                      </a:r>
                      <a:r>
                        <a:rPr lang="en-US" sz="900" b="0" i="0" u="none" strike="noStrike" noProof="0">
                          <a:sym typeface="Verdana"/>
                        </a:rPr>
                        <a:t>="//assets.adobedtm.com/223f6e2cf7c9/302635abc179/launch-b979631d9436-staging.min.js</a:t>
                      </a:r>
                      <a:r>
                        <a:rPr lang="en-US" sz="900" b="0" i="0" u="none" strike="noStrike" noProof="0"/>
                        <a:t>" async&gt;&lt;/</a:t>
                      </a:r>
                      <a:r>
                        <a:rPr lang="en-US" sz="900" b="0" i="0" u="none" strike="noStrike" noProof="0">
                          <a:sym typeface="Verdana"/>
                        </a:rPr>
                        <a:t>script&gt;</a:t>
                      </a:r>
                      <a:endParaRPr b="0" i="0" u="none" strike="noStrike" noProof="0">
                        <a:sym typeface="Maven Pro"/>
                      </a:endParaRPr>
                    </a:p>
                  </a:txBody>
                  <a:tcPr marL="91425" marR="91425" marT="91425" marB="91425"/>
                </a:tc>
                <a:tc>
                  <a:txBody>
                    <a:bodyPr/>
                    <a:lstStyle/>
                    <a:p>
                      <a:pPr marL="0" lvl="0" indent="0">
                        <a:lnSpc>
                          <a:spcPct val="114999"/>
                        </a:lnSpc>
                        <a:spcBef>
                          <a:spcPts val="0"/>
                        </a:spcBef>
                        <a:spcAft>
                          <a:spcPts val="0"/>
                        </a:spcAft>
                        <a:buNone/>
                      </a:pPr>
                      <a:r>
                        <a:rPr lang="en-US" sz="900" b="0" i="0" u="none" strike="noStrike" noProof="0">
                          <a:sym typeface="Verdana"/>
                        </a:rPr>
                        <a:t>&lt;script </a:t>
                      </a:r>
                      <a:r>
                        <a:rPr lang="en-US" sz="900" b="0" i="0" u="none" strike="noStrike" noProof="0" err="1">
                          <a:sym typeface="Verdana"/>
                        </a:rPr>
                        <a:t>src</a:t>
                      </a:r>
                      <a:r>
                        <a:rPr lang="en-US" sz="900" b="0" i="0" u="none" strike="noStrike" noProof="0">
                          <a:sym typeface="Verdana"/>
                        </a:rPr>
                        <a:t>="//assets.adobedtm.com/223f6e2cf7c9/8f57cdf42c14/launch-7c78d9c69d2c-staging.min.js</a:t>
                      </a:r>
                      <a:r>
                        <a:rPr lang="en-US" sz="900" b="0" i="0" u="none" strike="noStrike" noProof="0"/>
                        <a:t>" async&gt;&lt;/</a:t>
                      </a:r>
                      <a:r>
                        <a:rPr lang="en-US" sz="900" b="0" i="0" u="none" strike="noStrike" noProof="0">
                          <a:sym typeface="Verdana"/>
                        </a:rPr>
                        <a:t>script&gt;</a:t>
                      </a:r>
                      <a:endParaRPr sz="900" b="0" i="0" u="none" strike="noStrike" noProof="0">
                        <a:sym typeface="Verdana"/>
                      </a:endParaRPr>
                    </a:p>
                  </a:txBody>
                  <a:tcPr marL="91425" marR="91425" marT="91425" marB="91425"/>
                </a:tc>
                <a:extLst>
                  <a:ext uri="{0D108BD9-81ED-4DB2-BD59-A6C34878D82A}">
                    <a16:rowId xmlns:a16="http://schemas.microsoft.com/office/drawing/2014/main" val="10001"/>
                  </a:ext>
                </a:extLst>
              </a:tr>
              <a:tr h="1708200">
                <a:tc>
                  <a:txBody>
                    <a:bodyPr/>
                    <a:lstStyle/>
                    <a:p>
                      <a:pPr marL="0" lvl="0" indent="0" rtl="0">
                        <a:lnSpc>
                          <a:spcPct val="115000"/>
                        </a:lnSpc>
                        <a:spcBef>
                          <a:spcPts val="0"/>
                        </a:spcBef>
                        <a:spcAft>
                          <a:spcPts val="1600"/>
                        </a:spcAft>
                        <a:buNone/>
                      </a:pPr>
                      <a:r>
                        <a:rPr lang="en" sz="1100" b="1">
                          <a:solidFill>
                            <a:srgbClr val="000000"/>
                          </a:solidFill>
                        </a:rPr>
                        <a:t>DTM Footer </a:t>
                      </a:r>
                      <a:r>
                        <a:rPr lang="en" sz="900">
                          <a:solidFill>
                            <a:srgbClr val="000000"/>
                          </a:solidFill>
                        </a:rPr>
                        <a:t>(place just before the closure</a:t>
                      </a:r>
                      <a:r>
                        <a:rPr lang="en" sz="900" baseline="0">
                          <a:solidFill>
                            <a:srgbClr val="000000"/>
                          </a:solidFill>
                        </a:rPr>
                        <a:t> of the</a:t>
                      </a:r>
                      <a:r>
                        <a:rPr lang="en" sz="900">
                          <a:solidFill>
                            <a:srgbClr val="000000"/>
                          </a:solidFill>
                        </a:rPr>
                        <a:t> body tag i.e.</a:t>
                      </a:r>
                      <a:r>
                        <a:rPr lang="en" sz="900" baseline="0">
                          <a:solidFill>
                            <a:srgbClr val="000000"/>
                          </a:solidFill>
                        </a:rPr>
                        <a:t> before </a:t>
                      </a:r>
                      <a:r>
                        <a:rPr lang="en" sz="900">
                          <a:solidFill>
                            <a:srgbClr val="000000"/>
                          </a:solidFill>
                        </a:rPr>
                        <a:t>&lt;/body&gt;):</a:t>
                      </a:r>
                      <a:endParaRPr sz="900">
                        <a:solidFill>
                          <a:srgbClr val="000000"/>
                        </a:solidFill>
                      </a:endParaRPr>
                    </a:p>
                  </a:txBody>
                  <a:tcPr marL="91425" marR="91425" marT="91425" marB="91425"/>
                </a:tc>
                <a:tc>
                  <a:txBody>
                    <a:bodyPr/>
                    <a:lstStyle/>
                    <a:p>
                      <a:pPr marL="0" lvl="0" indent="0">
                        <a:lnSpc>
                          <a:spcPct val="114999"/>
                        </a:lnSpc>
                        <a:spcBef>
                          <a:spcPts val="0"/>
                        </a:spcBef>
                        <a:spcAft>
                          <a:spcPts val="0"/>
                        </a:spcAft>
                        <a:buNone/>
                      </a:pPr>
                      <a:r>
                        <a:rPr lang="en" sz="900">
                          <a:solidFill>
                            <a:srgbClr val="303030"/>
                          </a:solidFill>
                          <a:latin typeface="Verdana"/>
                          <a:ea typeface="Verdana"/>
                          <a:cs typeface="Verdana"/>
                        </a:rPr>
                        <a:t>Not Required</a:t>
                      </a:r>
                      <a:endParaRPr lang="en-US"/>
                    </a:p>
                  </a:txBody>
                  <a:tcPr marL="91425" marR="91425" marT="91425" marB="91425"/>
                </a:tc>
                <a:tc>
                  <a:txBody>
                    <a:bodyPr/>
                    <a:lstStyle/>
                    <a:p>
                      <a:pPr marL="0" lvl="0" indent="0">
                        <a:lnSpc>
                          <a:spcPct val="114999"/>
                        </a:lnSpc>
                        <a:spcBef>
                          <a:spcPts val="0"/>
                        </a:spcBef>
                        <a:spcAft>
                          <a:spcPts val="0"/>
                        </a:spcAft>
                        <a:buNone/>
                      </a:pPr>
                      <a:r>
                        <a:rPr lang="en" sz="900">
                          <a:solidFill>
                            <a:srgbClr val="303030"/>
                          </a:solidFill>
                          <a:latin typeface="Verdana"/>
                          <a:ea typeface="Verdana"/>
                          <a:cs typeface="Verdana"/>
                        </a:rPr>
                        <a:t>Not Required</a:t>
                      </a:r>
                      <a:endParaRPr>
                        <a:sym typeface="Verdana"/>
                      </a:endParaRPr>
                    </a:p>
                    <a:p>
                      <a:pPr marL="0" lvl="0" indent="0"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02457C01-517C-4088-B2E0-F8220849B80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04705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1802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 Data Layer </a:t>
            </a:r>
            <a:endParaRPr/>
          </a:p>
        </p:txBody>
      </p:sp>
      <p:sp>
        <p:nvSpPr>
          <p:cNvPr id="85" name="Shape 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values in the data is the most important part of the implementation. </a:t>
            </a:r>
            <a:endParaRPr/>
          </a:p>
          <a:p>
            <a:pPr marL="0" lvl="0" indent="0" rtl="0">
              <a:spcBef>
                <a:spcPts val="1600"/>
              </a:spcBef>
              <a:spcAft>
                <a:spcPts val="0"/>
              </a:spcAft>
              <a:buNone/>
            </a:pPr>
            <a:r>
              <a:rPr lang="en"/>
              <a:t>In order to make this document easier we structured the rest of the document based on most common pages which consist of a website. These include: </a:t>
            </a:r>
            <a:endParaRPr/>
          </a:p>
          <a:p>
            <a:pPr marL="457200" lvl="0" indent="-342900">
              <a:spcBef>
                <a:spcPts val="1600"/>
              </a:spcBef>
              <a:spcAft>
                <a:spcPts val="0"/>
              </a:spcAft>
              <a:buSzPts val="1800"/>
              <a:buAutoNum type="alphaUcPeriod"/>
            </a:pPr>
            <a:r>
              <a:rPr lang="en"/>
              <a:t>Regular page </a:t>
            </a:r>
            <a:endParaRPr/>
          </a:p>
          <a:p>
            <a:pPr marL="457200" lvl="0" indent="-342900">
              <a:spcBef>
                <a:spcPts val="0"/>
              </a:spcBef>
              <a:spcAft>
                <a:spcPts val="0"/>
              </a:spcAft>
              <a:buSzPts val="1800"/>
              <a:buAutoNum type="alphaUcPeriod"/>
            </a:pPr>
            <a:r>
              <a:rPr lang="en"/>
              <a:t>Search </a:t>
            </a:r>
            <a:endParaRPr/>
          </a:p>
          <a:p>
            <a:pPr marL="457200" lvl="0" indent="-342900">
              <a:spcBef>
                <a:spcPts val="0"/>
              </a:spcBef>
              <a:spcAft>
                <a:spcPts val="0"/>
              </a:spcAft>
              <a:buSzPts val="1800"/>
              <a:buAutoNum type="alphaUcPeriod"/>
            </a:pPr>
            <a:r>
              <a:rPr lang="en"/>
              <a:t>Error page</a:t>
            </a:r>
          </a:p>
          <a:p>
            <a:pPr marL="457200" lvl="0" indent="-342900">
              <a:spcBef>
                <a:spcPts val="0"/>
              </a:spcBef>
              <a:spcAft>
                <a:spcPts val="0"/>
              </a:spcAft>
              <a:buSzPts val="1800"/>
              <a:buAutoNum type="alphaUcPeriod"/>
            </a:pPr>
            <a:r>
              <a:rPr lang="en"/>
              <a:t>Single Page Apps</a:t>
            </a:r>
          </a:p>
          <a:p>
            <a:pPr marL="457200" lvl="0" indent="-342900">
              <a:spcBef>
                <a:spcPts val="0"/>
              </a:spcBef>
              <a:spcAft>
                <a:spcPts val="0"/>
              </a:spcAft>
              <a:buSzPts val="1800"/>
              <a:buAutoNum type="alphaUcPeriod"/>
            </a:pPr>
            <a:r>
              <a:rPr lang="en"/>
              <a:t>Form Tracking</a:t>
            </a:r>
            <a:endParaRPr/>
          </a:p>
          <a:p>
            <a:pPr marL="0" lvl="0" indent="0">
              <a:spcBef>
                <a:spcPts val="1600"/>
              </a:spcBef>
              <a:spcAft>
                <a:spcPts val="0"/>
              </a:spcAft>
              <a:buNone/>
            </a:pPr>
            <a:endParaRPr/>
          </a:p>
          <a:p>
            <a:pPr marL="0" lvl="0" indent="0">
              <a:spcBef>
                <a:spcPts val="1600"/>
              </a:spcBef>
              <a:spcAft>
                <a:spcPts val="1600"/>
              </a:spcAft>
              <a:buNone/>
            </a:pPr>
            <a:r>
              <a:rPr lang="en"/>
              <a:t> </a:t>
            </a:r>
            <a:endParaRPr/>
          </a:p>
        </p:txBody>
      </p:sp>
      <p:sp>
        <p:nvSpPr>
          <p:cNvPr id="2" name="Slide Number Placeholder 1">
            <a:extLst>
              <a:ext uri="{FF2B5EF4-FFF2-40B4-BE49-F238E27FC236}">
                <a16:creationId xmlns:a16="http://schemas.microsoft.com/office/drawing/2014/main" id="{2A6E2067-16B0-47BD-B798-343E5EC79E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40223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graphicFrame>
        <p:nvGraphicFramePr>
          <p:cNvPr id="91" name="Shape 91"/>
          <p:cNvGraphicFramePr/>
          <p:nvPr>
            <p:extLst>
              <p:ext uri="{D42A27DB-BD31-4B8C-83A1-F6EECF244321}">
                <p14:modId xmlns:p14="http://schemas.microsoft.com/office/powerpoint/2010/main" val="954531449"/>
              </p:ext>
            </p:extLst>
          </p:nvPr>
        </p:nvGraphicFramePr>
        <p:xfrm>
          <a:off x="2461025" y="511625"/>
          <a:ext cx="2813750" cy="4416800"/>
        </p:xfrm>
        <a:graphic>
          <a:graphicData uri="http://schemas.openxmlformats.org/drawingml/2006/table">
            <a:tbl>
              <a:tblPr>
                <a:noFill/>
                <a:tableStyleId>{6A86AD92-14BC-4949-BDB0-23C6F004AF17}</a:tableStyleId>
              </a:tblPr>
              <a:tblGrid>
                <a:gridCol w="2813750">
                  <a:extLst>
                    <a:ext uri="{9D8B030D-6E8A-4147-A177-3AD203B41FA5}">
                      <a16:colId xmlns:a16="http://schemas.microsoft.com/office/drawing/2014/main" val="20000"/>
                    </a:ext>
                  </a:extLst>
                </a:gridCol>
              </a:tblGrid>
              <a:tr h="4416800">
                <a:tc>
                  <a:txBody>
                    <a:bodyPr/>
                    <a:lstStyle/>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&lt;head&gt;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…jQuery or other libraries…</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&lt;script type="text/JavaScript"&gt;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var wbgData = wbgData ||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wbgData.page =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pageInfo: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pageName</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unique page name</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chemeClr val="accent4">
                              <a:lumMod val="75000"/>
                            </a:schemeClr>
                          </a:solidFill>
                          <a:latin typeface="Calibri"/>
                          <a:ea typeface="Calibri"/>
                          <a:cs typeface="Calibri"/>
                          <a:sym typeface="Calibri"/>
                        </a:rPr>
                        <a:t>pageCategory</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page category</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chemeClr val="accent4">
                              <a:lumMod val="75000"/>
                            </a:schemeClr>
                          </a:solidFill>
                          <a:latin typeface="Calibri"/>
                          <a:ea typeface="Calibri"/>
                          <a:cs typeface="Calibri"/>
                          <a:sym typeface="Calibri"/>
                        </a:rPr>
                        <a:t>contentType</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page content type</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channel</a:t>
                      </a:r>
                      <a:r>
                        <a:rPr lang="en" sz="800">
                          <a:solidFill>
                            <a:schemeClr val="dk1"/>
                          </a:solidFill>
                          <a:latin typeface="Calibri"/>
                          <a:ea typeface="Calibri"/>
                          <a:cs typeface="Calibri"/>
                          <a:sym typeface="Calibri"/>
                        </a:rPr>
                        <a:t>: “&lt;</a:t>
                      </a:r>
                      <a:r>
                        <a:rPr lang="en-US" sz="800" err="1">
                          <a:solidFill>
                            <a:schemeClr val="dk1"/>
                          </a:solidFill>
                          <a:latin typeface="Calibri"/>
                          <a:ea typeface="Calibri"/>
                          <a:cs typeface="Calibri"/>
                          <a:sym typeface="Calibri"/>
                        </a:rPr>
                        <a:t>vpu</a:t>
                      </a:r>
                      <a:r>
                        <a:rPr lang="en-US" sz="800">
                          <a:solidFill>
                            <a:schemeClr val="dk1"/>
                          </a:solidFill>
                          <a:latin typeface="Calibri"/>
                          <a:ea typeface="Calibri"/>
                          <a:cs typeface="Calibri"/>
                          <a:sym typeface="Calibri"/>
                        </a:rPr>
                        <a:t> </a:t>
                      </a:r>
                      <a:r>
                        <a:rPr lang="en-US" sz="800" err="1">
                          <a:solidFill>
                            <a:schemeClr val="dk1"/>
                          </a:solidFill>
                          <a:latin typeface="Calibri"/>
                          <a:ea typeface="Calibri"/>
                          <a:cs typeface="Calibri"/>
                          <a:sym typeface="Calibri"/>
                        </a:rPr>
                        <a:t>sitename</a:t>
                      </a:r>
                      <a:r>
                        <a:rPr lang="en-US" sz="800">
                          <a:solidFill>
                            <a:schemeClr val="dk1"/>
                          </a:solidFill>
                          <a:latin typeface="Calibri"/>
                          <a:ea typeface="Calibri"/>
                          <a:cs typeface="Calibri"/>
                          <a:sym typeface="Calibri"/>
                        </a:rPr>
                        <a:t>  </a:t>
                      </a:r>
                      <a:r>
                        <a:rPr lang="en-US" sz="800" err="1">
                          <a:solidFill>
                            <a:schemeClr val="dk1"/>
                          </a:solidFill>
                          <a:latin typeface="Calibri"/>
                          <a:ea typeface="Calibri"/>
                          <a:cs typeface="Calibri"/>
                          <a:sym typeface="Calibri"/>
                        </a:rPr>
                        <a:t>ext</a:t>
                      </a:r>
                      <a:r>
                        <a:rPr lang="en-US" sz="800">
                          <a:solidFill>
                            <a:schemeClr val="dk1"/>
                          </a:solidFill>
                          <a:latin typeface="Calibri"/>
                          <a:ea typeface="Calibri"/>
                          <a:cs typeface="Calibri"/>
                          <a:sym typeface="Calibri"/>
                        </a:rPr>
                        <a:t>/int</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wbgData.site =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siteInfo: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siteLanguage</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language of site</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siteType</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site type</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siteEnv</a:t>
                      </a:r>
                      <a:r>
                        <a:rPr lang="en" sz="800">
                          <a:solidFill>
                            <a:schemeClr val="dk1"/>
                          </a:solidFill>
                          <a:latin typeface="Calibri"/>
                          <a:ea typeface="Calibri"/>
                          <a:cs typeface="Calibri"/>
                          <a:sym typeface="Calibri"/>
                        </a:rPr>
                        <a:t>: “&lt;qa/</a:t>
                      </a:r>
                      <a:r>
                        <a:rPr lang="en-US" sz="800">
                          <a:solidFill>
                            <a:schemeClr val="dk1"/>
                          </a:solidFill>
                          <a:latin typeface="Calibri"/>
                          <a:ea typeface="Calibri"/>
                          <a:cs typeface="Calibri"/>
                          <a:sym typeface="Calibri"/>
                        </a:rPr>
                        <a:t>prod&gt;</a:t>
                      </a:r>
                      <a:r>
                        <a:rPr lang="en" sz="800">
                          <a:solidFill>
                            <a:schemeClr val="dk1"/>
                          </a:solidFill>
                          <a:latin typeface="Calibri"/>
                          <a:ea typeface="Calibri"/>
                          <a:cs typeface="Calibri"/>
                          <a:sym typeface="Calibri"/>
                        </a:rPr>
                        <a: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techInfo: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cmsType</a:t>
                      </a:r>
                      <a:r>
                        <a:rPr lang="en" sz="800">
                          <a:solidFill>
                            <a:schemeClr val="dk1"/>
                          </a:solidFill>
                          <a:latin typeface="Calibri"/>
                          <a:ea typeface="Calibri"/>
                          <a:cs typeface="Calibri"/>
                          <a:sym typeface="Calibri"/>
                        </a:rPr>
                        <a:t>: “&lt;</a:t>
                      </a:r>
                      <a:r>
                        <a:rPr lang="en-US" sz="800" err="1">
                          <a:solidFill>
                            <a:schemeClr val="dk1"/>
                          </a:solidFill>
                          <a:latin typeface="Calibri"/>
                          <a:ea typeface="Calibri"/>
                          <a:cs typeface="Calibri"/>
                          <a:sym typeface="Calibri"/>
                        </a:rPr>
                        <a:t>cms</a:t>
                      </a:r>
                      <a:r>
                        <a:rPr lang="en-US" sz="800">
                          <a:solidFill>
                            <a:schemeClr val="dk1"/>
                          </a:solidFill>
                          <a:latin typeface="Calibri"/>
                          <a:ea typeface="Calibri"/>
                          <a:cs typeface="Calibri"/>
                          <a:sym typeface="Calibri"/>
                        </a:rPr>
                        <a:t> name</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bussVPUnit</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business </a:t>
                      </a:r>
                      <a:r>
                        <a:rPr lang="en-US" sz="800" err="1">
                          <a:solidFill>
                            <a:schemeClr val="dk1"/>
                          </a:solidFill>
                          <a:latin typeface="Calibri"/>
                          <a:ea typeface="Calibri"/>
                          <a:cs typeface="Calibri"/>
                          <a:sym typeface="Calibri"/>
                        </a:rPr>
                        <a:t>vpu</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bussUnit</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business unit</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bussUserGroup</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bus user group</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a:solidFill>
                            <a:srgbClr val="FF0000"/>
                          </a:solidFill>
                          <a:latin typeface="Calibri"/>
                          <a:ea typeface="Calibri"/>
                          <a:cs typeface="Calibri"/>
                          <a:sym typeface="Calibri"/>
                        </a:rPr>
                        <a:t>bussAgency</a:t>
                      </a:r>
                      <a:r>
                        <a:rPr lang="en" sz="800">
                          <a:solidFill>
                            <a:schemeClr val="dk1"/>
                          </a:solidFill>
                          <a:latin typeface="Calibri"/>
                          <a:ea typeface="Calibri"/>
                          <a:cs typeface="Calibri"/>
                          <a:sym typeface="Calibri"/>
                        </a:rPr>
                        <a:t>: “&lt;</a:t>
                      </a:r>
                      <a:r>
                        <a:rPr lang="en-US" sz="800">
                          <a:solidFill>
                            <a:schemeClr val="dk1"/>
                          </a:solidFill>
                          <a:latin typeface="Calibri"/>
                          <a:ea typeface="Calibri"/>
                          <a:cs typeface="Calibri"/>
                          <a:sym typeface="Calibri"/>
                        </a:rPr>
                        <a:t>business agency</a:t>
                      </a:r>
                      <a:r>
                        <a:rPr lang="en" sz="800">
                          <a:solidFill>
                            <a:schemeClr val="dk1"/>
                          </a:solidFill>
                          <a:latin typeface="Calibri"/>
                          <a:ea typeface="Calibri"/>
                          <a:cs typeface="Calibri"/>
                          <a:sym typeface="Calibri"/>
                        </a:rPr>
                        <a: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&lt;/script&gt;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&lt;/head&gt;</a:t>
                      </a:r>
                      <a:endParaRPr/>
                    </a:p>
                  </a:txBody>
                  <a:tcPr marL="91425" marR="91425" marT="91425" marB="91425"/>
                </a:tc>
                <a:extLst>
                  <a:ext uri="{0D108BD9-81ED-4DB2-BD59-A6C34878D82A}">
                    <a16:rowId xmlns:a16="http://schemas.microsoft.com/office/drawing/2014/main" val="10000"/>
                  </a:ext>
                </a:extLst>
              </a:tr>
            </a:tbl>
          </a:graphicData>
        </a:graphic>
      </p:graphicFrame>
      <p:sp>
        <p:nvSpPr>
          <p:cNvPr id="92" name="Shape 92"/>
          <p:cNvSpPr/>
          <p:nvPr/>
        </p:nvSpPr>
        <p:spPr>
          <a:xfrm>
            <a:off x="120475" y="632000"/>
            <a:ext cx="1982100" cy="481500"/>
          </a:xfrm>
          <a:prstGeom prst="wedgeRectCallout">
            <a:avLst>
              <a:gd name="adj1" fmla="val 67601"/>
              <a:gd name="adj2" fmla="val 696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800"/>
              <a:t>A.1.  Data Layer should follow this syntax</a:t>
            </a:r>
            <a:endParaRPr sz="800"/>
          </a:p>
        </p:txBody>
      </p:sp>
      <p:sp>
        <p:nvSpPr>
          <p:cNvPr id="93" name="Shape 93"/>
          <p:cNvSpPr/>
          <p:nvPr/>
        </p:nvSpPr>
        <p:spPr>
          <a:xfrm>
            <a:off x="120475" y="1292250"/>
            <a:ext cx="1982100" cy="481500"/>
          </a:xfrm>
          <a:prstGeom prst="wedgeRectCallout">
            <a:avLst>
              <a:gd name="adj1" fmla="val 67601"/>
              <a:gd name="adj2" fmla="val 696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A.2. On every page load initialize wbgData, if some values cannot be populated upon page load. See slide 11</a:t>
            </a:r>
            <a:endParaRPr sz="800"/>
          </a:p>
        </p:txBody>
      </p:sp>
      <p:sp>
        <p:nvSpPr>
          <p:cNvPr id="94" name="Shape 94"/>
          <p:cNvSpPr/>
          <p:nvPr/>
        </p:nvSpPr>
        <p:spPr>
          <a:xfrm>
            <a:off x="120475" y="4049914"/>
            <a:ext cx="2391300" cy="770611"/>
          </a:xfrm>
          <a:prstGeom prst="wedgeRectCallout">
            <a:avLst>
              <a:gd name="adj1" fmla="val 57713"/>
              <a:gd name="adj2" fmla="val 997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 sz="800" dirty="0"/>
              <a:t>A.5. The data layer should be initialized before the Adobe Analytics Header script and all the global attributes (which will not change on the site pages) should also be set there. Page specific attributes should set before the Analytics script Footer. </a:t>
            </a:r>
            <a:endParaRPr sz="800" dirty="0"/>
          </a:p>
        </p:txBody>
      </p:sp>
      <p:sp>
        <p:nvSpPr>
          <p:cNvPr id="95" name="Shape 95"/>
          <p:cNvSpPr/>
          <p:nvPr/>
        </p:nvSpPr>
        <p:spPr>
          <a:xfrm>
            <a:off x="120475" y="2072875"/>
            <a:ext cx="1982100" cy="656700"/>
          </a:xfrm>
          <a:prstGeom prst="wedgeRectCallout">
            <a:avLst>
              <a:gd name="adj1" fmla="val 67601"/>
              <a:gd name="adj2" fmla="val 696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A.3. </a:t>
            </a:r>
            <a:r>
              <a:rPr lang="en" sz="800">
                <a:solidFill>
                  <a:schemeClr val="dk1"/>
                </a:solidFill>
              </a:rPr>
              <a:t>All wbgData elements should be defined as early in the body as possible to avoid data loss. Adobe recommends to populate within the &lt;head&gt; tag</a:t>
            </a:r>
            <a:endParaRPr sz="800"/>
          </a:p>
        </p:txBody>
      </p:sp>
      <p:sp>
        <p:nvSpPr>
          <p:cNvPr id="96" name="Shape 96"/>
          <p:cNvSpPr/>
          <p:nvPr/>
        </p:nvSpPr>
        <p:spPr>
          <a:xfrm>
            <a:off x="69725" y="3068725"/>
            <a:ext cx="2391300" cy="720000"/>
          </a:xfrm>
          <a:prstGeom prst="wedgeRectCallout">
            <a:avLst>
              <a:gd name="adj1" fmla="val 70628"/>
              <a:gd name="adj2" fmla="val -6271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A.4. The </a:t>
            </a:r>
            <a:r>
              <a:rPr lang="en" sz="800" b="1"/>
              <a:t>mandatory </a:t>
            </a:r>
            <a:r>
              <a:rPr lang="en" sz="800"/>
              <a:t>values which need to be passed are highlighted in </a:t>
            </a:r>
            <a:r>
              <a:rPr lang="en" sz="800">
                <a:solidFill>
                  <a:srgbClr val="FF0000"/>
                </a:solidFill>
              </a:rPr>
              <a:t>red</a:t>
            </a:r>
            <a:r>
              <a:rPr lang="en" sz="800"/>
              <a:t>. A value must be passed to ensure proper reporting. </a:t>
            </a:r>
            <a:r>
              <a:rPr lang="en-US" sz="800" err="1">
                <a:solidFill>
                  <a:schemeClr val="accent4">
                    <a:lumMod val="75000"/>
                  </a:schemeClr>
                </a:solidFill>
              </a:rPr>
              <a:t>pageCategory</a:t>
            </a:r>
            <a:r>
              <a:rPr lang="en-US" sz="800">
                <a:solidFill>
                  <a:schemeClr val="accent4">
                    <a:lumMod val="75000"/>
                  </a:schemeClr>
                </a:solidFill>
              </a:rPr>
              <a:t> </a:t>
            </a:r>
            <a:r>
              <a:rPr lang="en-US" sz="800">
                <a:solidFill>
                  <a:schemeClr val="tx1"/>
                </a:solidFill>
              </a:rPr>
              <a:t>and</a:t>
            </a:r>
            <a:r>
              <a:rPr lang="en-US" sz="800">
                <a:solidFill>
                  <a:schemeClr val="accent4">
                    <a:lumMod val="75000"/>
                  </a:schemeClr>
                </a:solidFill>
              </a:rPr>
              <a:t> </a:t>
            </a:r>
            <a:r>
              <a:rPr lang="en-US" sz="800" err="1">
                <a:solidFill>
                  <a:schemeClr val="accent4">
                    <a:lumMod val="75000"/>
                  </a:schemeClr>
                </a:solidFill>
              </a:rPr>
              <a:t>contentType</a:t>
            </a:r>
            <a:r>
              <a:rPr lang="en-US" sz="800">
                <a:solidFill>
                  <a:schemeClr val="accent4">
                    <a:lumMod val="75000"/>
                  </a:schemeClr>
                </a:solidFill>
              </a:rPr>
              <a:t> </a:t>
            </a:r>
            <a:r>
              <a:rPr lang="en-US" sz="800"/>
              <a:t>standards are on slide 25-26. </a:t>
            </a:r>
            <a:r>
              <a:rPr lang="en" sz="800"/>
              <a:t>Note: we added some dummy values as examples.   </a:t>
            </a:r>
            <a:endParaRPr sz="800"/>
          </a:p>
        </p:txBody>
      </p:sp>
      <p:sp>
        <p:nvSpPr>
          <p:cNvPr id="97" name="Shape 97"/>
          <p:cNvSpPr txBox="1">
            <a:spLocks noGrp="1"/>
          </p:cNvSpPr>
          <p:nvPr>
            <p:ph type="title"/>
          </p:nvPr>
        </p:nvSpPr>
        <p:spPr>
          <a:xfrm>
            <a:off x="256900" y="298400"/>
            <a:ext cx="8520600" cy="3336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AutoNum type="alphaUcPeriod"/>
            </a:pPr>
            <a:r>
              <a:rPr lang="en" sz="1200"/>
              <a:t>Regular pages </a:t>
            </a:r>
            <a:endParaRPr sz="1200"/>
          </a:p>
        </p:txBody>
      </p:sp>
      <p:sp>
        <p:nvSpPr>
          <p:cNvPr id="101" name="Shape 101"/>
          <p:cNvSpPr/>
          <p:nvPr/>
        </p:nvSpPr>
        <p:spPr>
          <a:xfrm>
            <a:off x="5510800" y="412575"/>
            <a:ext cx="1603800" cy="149605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r>
              <a:rPr lang="en" sz="1000" b="1">
                <a:solidFill>
                  <a:schemeClr val="dk1"/>
                </a:solidFill>
              </a:rPr>
              <a:t>IMPORTANT:</a:t>
            </a:r>
            <a:r>
              <a:rPr lang="en" sz="1000">
                <a:solidFill>
                  <a:schemeClr val="dk1"/>
                </a:solidFill>
              </a:rPr>
              <a:t> As websites contain many pages, you will need to add appropriate data layer to each page. See slide 7 for details. </a:t>
            </a:r>
            <a:endParaRPr sz="1000"/>
          </a:p>
        </p:txBody>
      </p:sp>
      <p:sp>
        <p:nvSpPr>
          <p:cNvPr id="102" name="Shape 102"/>
          <p:cNvSpPr/>
          <p:nvPr/>
        </p:nvSpPr>
        <p:spPr>
          <a:xfrm>
            <a:off x="5510800" y="2106834"/>
            <a:ext cx="3317700" cy="2934088"/>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r>
              <a:rPr lang="en" b="1"/>
              <a:t>FAQs</a:t>
            </a:r>
          </a:p>
          <a:p>
            <a:pPr marL="285750" indent="-285750">
              <a:buFont typeface="Arial" panose="020B0604020202020204" pitchFamily="34" charset="0"/>
              <a:buChar char="•"/>
            </a:pPr>
            <a:r>
              <a:rPr lang="en-US" sz="1200" b="1"/>
              <a:t>Single Page App? </a:t>
            </a:r>
            <a:r>
              <a:rPr lang="en-US" sz="1200"/>
              <a:t>See slide 14</a:t>
            </a:r>
            <a:endParaRPr lang="en-US" sz="1200">
              <a:cs typeface="Arial"/>
            </a:endParaRPr>
          </a:p>
          <a:p>
            <a:pPr marL="285750" indent="-285750">
              <a:buFont typeface="Arial" panose="020B0604020202020204" pitchFamily="34" charset="0"/>
              <a:buChar char="•"/>
            </a:pPr>
            <a:r>
              <a:rPr lang="en-US" sz="1200" b="1"/>
              <a:t>Cannot set </a:t>
            </a:r>
            <a:r>
              <a:rPr lang="en-US" sz="1200"/>
              <a:t>a data layer </a:t>
            </a:r>
            <a:r>
              <a:rPr lang="en-US" sz="1200" b="1"/>
              <a:t>value on page load? </a:t>
            </a:r>
            <a:r>
              <a:rPr lang="en-US" sz="1200"/>
              <a:t>See slide 11 </a:t>
            </a:r>
          </a:p>
          <a:p>
            <a:pPr marL="285750" indent="-285750">
              <a:buFont typeface="Arial" panose="020B0604020202020204" pitchFamily="34" charset="0"/>
              <a:buChar char="•"/>
            </a:pPr>
            <a:r>
              <a:rPr lang="en-US" sz="1200"/>
              <a:t>What </a:t>
            </a:r>
            <a:r>
              <a:rPr lang="en-US" sz="1200" b="1"/>
              <a:t>values </a:t>
            </a:r>
            <a:r>
              <a:rPr lang="en-US" sz="1200"/>
              <a:t>should I pass? See slide 21</a:t>
            </a:r>
          </a:p>
          <a:p>
            <a:pPr marL="285750" indent="-285750">
              <a:buFont typeface="Arial" panose="020B0604020202020204" pitchFamily="34" charset="0"/>
              <a:buChar char="•"/>
            </a:pPr>
            <a:r>
              <a:rPr lang="en-US" sz="1200" b="1"/>
              <a:t>Social media </a:t>
            </a:r>
            <a:r>
              <a:rPr lang="en-US" sz="1200"/>
              <a:t>tracking? See slide 16</a:t>
            </a:r>
          </a:p>
          <a:p>
            <a:pPr marL="285750" indent="-285750">
              <a:buFont typeface="Arial" panose="020B0604020202020204" pitchFamily="34" charset="0"/>
              <a:buChar char="•"/>
            </a:pPr>
            <a:r>
              <a:rPr lang="en-US" sz="1200" b="1"/>
              <a:t>Form </a:t>
            </a:r>
            <a:r>
              <a:rPr lang="en-US" sz="1200"/>
              <a:t>tracking? See slide 19 and 20</a:t>
            </a:r>
          </a:p>
          <a:p>
            <a:pPr marL="285750" indent="-285750">
              <a:buFont typeface="Arial" panose="020B0604020202020204" pitchFamily="34" charset="0"/>
              <a:buChar char="•"/>
            </a:pPr>
            <a:r>
              <a:rPr lang="en-US" sz="1200"/>
              <a:t>How to </a:t>
            </a:r>
            <a:r>
              <a:rPr lang="en-US" sz="1200" b="1"/>
              <a:t>track any link</a:t>
            </a:r>
            <a:r>
              <a:rPr lang="en-US" sz="1200"/>
              <a:t>? See slide 18</a:t>
            </a:r>
          </a:p>
          <a:p>
            <a:pPr marL="285750" indent="-285750">
              <a:buFont typeface="Arial" panose="020B0604020202020204" pitchFamily="34" charset="0"/>
              <a:buChar char="•"/>
            </a:pPr>
            <a:r>
              <a:rPr lang="en-US" sz="1200"/>
              <a:t>Tracking </a:t>
            </a:r>
            <a:r>
              <a:rPr lang="en-US" sz="1200" b="1"/>
              <a:t>Downloads</a:t>
            </a:r>
            <a:r>
              <a:rPr lang="en-US" sz="1200"/>
              <a:t>, which do not have a .pdf or any . extension? See slide 14</a:t>
            </a:r>
          </a:p>
          <a:p>
            <a:pPr marL="285750" indent="-285750">
              <a:buFont typeface="Arial" panose="020B0604020202020204" pitchFamily="34" charset="0"/>
              <a:buChar char="•"/>
            </a:pPr>
            <a:r>
              <a:rPr lang="en-US" sz="1200"/>
              <a:t>Sites for </a:t>
            </a:r>
            <a:r>
              <a:rPr lang="en-US" sz="1200" b="1"/>
              <a:t>Documents and Reports. </a:t>
            </a:r>
            <a:r>
              <a:rPr lang="en-US" sz="1200"/>
              <a:t>See slide 24</a:t>
            </a:r>
            <a:endParaRPr lang="en-US" sz="1200" b="1"/>
          </a:p>
        </p:txBody>
      </p:sp>
      <p:sp>
        <p:nvSpPr>
          <p:cNvPr id="106" name="Shape 106"/>
          <p:cNvSpPr/>
          <p:nvPr/>
        </p:nvSpPr>
        <p:spPr>
          <a:xfrm>
            <a:off x="7224700" y="417375"/>
            <a:ext cx="1603800" cy="149125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n" sz="1000" b="1"/>
              <a:t>IMPORTANT:</a:t>
            </a:r>
            <a:r>
              <a:rPr lang="en" sz="1000"/>
              <a:t> If you are implementing for an </a:t>
            </a:r>
            <a:r>
              <a:rPr lang="en" sz="1000" b="1"/>
              <a:t>Internal Site</a:t>
            </a:r>
            <a:r>
              <a:rPr lang="en" sz="1000"/>
              <a:t>.  See slide 9</a:t>
            </a:r>
            <a:endParaRPr lang="en" sz="1000">
              <a:cs typeface="Arial"/>
            </a:endParaRPr>
          </a:p>
        </p:txBody>
      </p:sp>
      <p:sp>
        <p:nvSpPr>
          <p:cNvPr id="2" name="Slide Number Placeholder 1">
            <a:extLst>
              <a:ext uri="{FF2B5EF4-FFF2-40B4-BE49-F238E27FC236}">
                <a16:creationId xmlns:a16="http://schemas.microsoft.com/office/drawing/2014/main" id="{3238F0A9-43BF-4772-A6F2-C1A45DB88C9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65989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0"/>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3. Data Layer </a:t>
            </a:r>
            <a:endParaRPr sz="1800"/>
          </a:p>
        </p:txBody>
      </p:sp>
      <p:sp>
        <p:nvSpPr>
          <p:cNvPr id="113" name="Shape 113"/>
          <p:cNvSpPr txBox="1">
            <a:spLocks noGrp="1"/>
          </p:cNvSpPr>
          <p:nvPr>
            <p:ph type="title"/>
          </p:nvPr>
        </p:nvSpPr>
        <p:spPr>
          <a:xfrm>
            <a:off x="256900" y="298400"/>
            <a:ext cx="8520600" cy="3336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AutoNum type="alphaUcPeriod"/>
            </a:pPr>
            <a:r>
              <a:rPr lang="en" sz="1200"/>
              <a:t>Regular pages - additional data layer elements for all other pages </a:t>
            </a:r>
            <a:endParaRPr sz="1200"/>
          </a:p>
        </p:txBody>
      </p:sp>
      <p:graphicFrame>
        <p:nvGraphicFramePr>
          <p:cNvPr id="4" name="Shape 91"/>
          <p:cNvGraphicFramePr/>
          <p:nvPr>
            <p:extLst>
              <p:ext uri="{D42A27DB-BD31-4B8C-83A1-F6EECF244321}">
                <p14:modId xmlns:p14="http://schemas.microsoft.com/office/powerpoint/2010/main" val="1894999235"/>
              </p:ext>
            </p:extLst>
          </p:nvPr>
        </p:nvGraphicFramePr>
        <p:xfrm>
          <a:off x="2461025" y="689651"/>
          <a:ext cx="5168501" cy="4380899"/>
        </p:xfrm>
        <a:graphic>
          <a:graphicData uri="http://schemas.openxmlformats.org/drawingml/2006/table">
            <a:tbl>
              <a:tblPr>
                <a:noFill/>
                <a:tableStyleId>{6A86AD92-14BC-4949-BDB0-23C6F004AF17}</a:tableStyleId>
              </a:tblPr>
              <a:tblGrid>
                <a:gridCol w="5168501">
                  <a:extLst>
                    <a:ext uri="{9D8B030D-6E8A-4147-A177-3AD203B41FA5}">
                      <a16:colId xmlns:a16="http://schemas.microsoft.com/office/drawing/2014/main" val="20000"/>
                    </a:ext>
                  </a:extLst>
                </a:gridCol>
              </a:tblGrid>
              <a:tr h="4301450">
                <a:tc>
                  <a:txBody>
                    <a:bodyPr/>
                    <a:lstStyle/>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wbgData.page = {</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 sz="800" b="0" i="0" u="none" strike="noStrike" cap="none">
                          <a:solidFill>
                            <a:schemeClr val="dk1"/>
                          </a:solidFill>
                          <a:latin typeface="Calibri"/>
                          <a:ea typeface="Calibri"/>
                          <a:cs typeface="Calibri"/>
                          <a:sym typeface="Calibri"/>
                        </a:rPr>
                        <a:t>pageInfo: {</a:t>
                      </a:r>
                      <a:endParaRPr sz="800" b="0" i="0" u="none" strike="noStrike" cap="none">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b="0" i="0" u="none" strike="noStrike" cap="none">
                          <a:solidFill>
                            <a:schemeClr val="dk1"/>
                          </a:solidFill>
                          <a:latin typeface="Calibri"/>
                          <a:ea typeface="Calibri"/>
                          <a:cs typeface="Calibri"/>
                          <a:sym typeface="Calibri"/>
                        </a:rPr>
                        <a:t>            	pageName: "&lt;pageName&gt;",</a:t>
                      </a:r>
                      <a:endParaRPr sz="800" b="0" i="0" u="none" strike="noStrike" cap="none">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b="0" i="0" u="none" strike="noStrike" cap="none">
                          <a:solidFill>
                            <a:schemeClr val="dk1"/>
                          </a:solidFill>
                          <a:latin typeface="Calibri"/>
                          <a:ea typeface="Calibri"/>
                          <a:cs typeface="Calibri"/>
                          <a:sym typeface="Calibri"/>
                        </a:rPr>
                        <a:t>            	pageCategory: "&lt;pageCategory&gt;",</a:t>
                      </a:r>
                      <a:endParaRPr sz="800" b="0" i="0" u="none" strike="noStrike" cap="none">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b="0" i="0" u="none" strike="noStrike" cap="none">
                          <a:solidFill>
                            <a:schemeClr val="dk1"/>
                          </a:solidFill>
                          <a:latin typeface="Calibri"/>
                          <a:ea typeface="Calibri"/>
                          <a:cs typeface="Calibri"/>
                          <a:sym typeface="Calibri"/>
                        </a:rPr>
                        <a:t>            	contentType: "&lt;contentType&gt;",</a:t>
                      </a:r>
                      <a:endParaRPr sz="800" b="0" i="0" u="none" strike="noStrike" cap="none">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b="0" i="0" u="none" strike="noStrike" cap="none">
                          <a:solidFill>
                            <a:schemeClr val="dk1"/>
                          </a:solidFill>
                          <a:latin typeface="Calibri"/>
                          <a:ea typeface="Calibri"/>
                          <a:cs typeface="Calibri"/>
                          <a:sym typeface="Calibri"/>
                        </a:rPr>
                        <a:t>            	channel: "&lt;channel&gt;",</a:t>
                      </a:r>
                      <a:endParaRPr sz="800" b="0" i="0" u="none" strike="noStrike" cap="none">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r>
                        <a:rPr lang="en-IN" sz="800">
                          <a:solidFill>
                            <a:schemeClr val="dk1"/>
                          </a:solidFill>
                          <a:latin typeface="Calibri"/>
                          <a:ea typeface="Calibri"/>
                          <a:cs typeface="Calibri"/>
                          <a:sym typeface="Calibri"/>
                        </a:rPr>
                        <a:t>pageUid:</a:t>
                      </a:r>
                      <a:r>
                        <a:rPr lang="en-IN" sz="800" baseline="0">
                          <a:solidFill>
                            <a:schemeClr val="dk1"/>
                          </a:solidFill>
                          <a:latin typeface="Calibri"/>
                          <a:ea typeface="Calibri"/>
                          <a:cs typeface="Calibri"/>
                          <a:sym typeface="Calibri"/>
                        </a:rPr>
                        <a:t> </a:t>
                      </a:r>
                      <a:r>
                        <a:rPr lang="en" sz="800" b="0" i="0" u="none" strike="noStrike" cap="none">
                          <a:solidFill>
                            <a:schemeClr val="dk1"/>
                          </a:solidFill>
                          <a:latin typeface="Calibri"/>
                          <a:ea typeface="Calibri"/>
                          <a:cs typeface="Calibri"/>
                          <a:sym typeface="Calibri"/>
                        </a:rPr>
                        <a:t>"&lt;unique id&gt;",</a:t>
                      </a:r>
                      <a:br>
                        <a:rPr lang="en-IN" sz="800">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pageFirstPub: </a:t>
                      </a:r>
                      <a:r>
                        <a:rPr lang="en" sz="800" b="0" i="0" u="none" strike="noStrike" cap="none">
                          <a:solidFill>
                            <a:schemeClr val="dk1"/>
                          </a:solidFill>
                          <a:latin typeface="Calibri"/>
                          <a:ea typeface="Calibri"/>
                          <a:cs typeface="Calibri"/>
                          <a:sym typeface="Calibri"/>
                        </a:rPr>
                        <a:t>"&lt;first publish</a:t>
                      </a:r>
                      <a:r>
                        <a:rPr lang="en" sz="800" b="0" i="0" u="none" strike="noStrike" cap="none" baseline="0">
                          <a:solidFill>
                            <a:schemeClr val="dk1"/>
                          </a:solidFill>
                          <a:latin typeface="Calibri"/>
                          <a:ea typeface="Calibri"/>
                          <a:cs typeface="Calibri"/>
                          <a:sym typeface="Calibri"/>
                        </a:rPr>
                        <a:t> date of the page in mm-dd-yyyy format</a:t>
                      </a:r>
                      <a:r>
                        <a:rPr lang="en" sz="800" b="0" i="0" u="none" strike="noStrike" cap="none">
                          <a:solidFill>
                            <a:schemeClr val="dk1"/>
                          </a:solidFill>
                          <a:latin typeface="Calibri"/>
                          <a:ea typeface="Calibri"/>
                          <a:cs typeface="Calibri"/>
                          <a:sym typeface="Calibri"/>
                        </a:rPr>
                        <a:t>&gt;",</a:t>
                      </a:r>
                      <a:br>
                        <a:rPr lang="en-IN" sz="800">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pageLastMod: </a:t>
                      </a:r>
                      <a:r>
                        <a:rPr lang="en" sz="800" b="0" i="0" u="none" strike="noStrike" cap="none">
                          <a:solidFill>
                            <a:schemeClr val="dk1"/>
                          </a:solidFill>
                          <a:latin typeface="Calibri"/>
                          <a:ea typeface="Calibri"/>
                          <a:cs typeface="Calibri"/>
                          <a:sym typeface="Calibri"/>
                        </a:rPr>
                        <a:t>"&lt;last publish date of the page in mm-dd-yyyy format&gt;",</a:t>
                      </a:r>
                      <a:br>
                        <a:rPr lang="en-IN" sz="800">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author: </a:t>
                      </a:r>
                      <a:r>
                        <a:rPr lang="en" sz="800" b="0" i="0" u="none" strike="noStrike" cap="none">
                          <a:solidFill>
                            <a:schemeClr val="dk1"/>
                          </a:solidFill>
                          <a:latin typeface="Calibri"/>
                          <a:ea typeface="Calibri"/>
                          <a:cs typeface="Calibri"/>
                          <a:sym typeface="Calibri"/>
                        </a:rPr>
                        <a:t>"&lt;author1:author2:author3:author4&gt;",</a:t>
                      </a:r>
                      <a:br>
                        <a:rPr lang="en-IN" sz="800">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topicTag: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wb topic, which the content is related to. Separate multiple values with colon</a:t>
                      </a:r>
                      <a:r>
                        <a:rPr lang="en-US" sz="800" b="0" i="0" u="none" strike="noStrike" cap="none" baseline="0">
                          <a:solidFill>
                            <a:schemeClr val="dk1"/>
                          </a:solidFill>
                          <a:latin typeface="Calibri"/>
                          <a:ea typeface="Calibri"/>
                          <a:cs typeface="Calibri"/>
                          <a:sym typeface="Calibri"/>
                        </a:rPr>
                        <a:t> : </a:t>
                      </a:r>
                      <a:r>
                        <a:rPr lang="en" sz="800" b="0" i="0" u="none" strike="noStrike" cap="none">
                          <a:solidFill>
                            <a:schemeClr val="dk1"/>
                          </a:solidFill>
                          <a:latin typeface="Calibri"/>
                          <a:ea typeface="Calibri"/>
                          <a:cs typeface="Calibri"/>
                          <a:sym typeface="Calibri"/>
                        </a:rPr>
                        <a:t>&gt;"</a:t>
                      </a:r>
                      <a:br>
                        <a:rPr lang="en-IN" sz="800">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a:t>
                      </a:r>
                      <a:r>
                        <a:rPr lang="en" sz="800">
                          <a:solidFill>
                            <a:schemeClr val="dk1"/>
                          </a:solidFill>
                          <a:latin typeface="Calibri"/>
                          <a:ea typeface="Calibri"/>
                          <a:cs typeface="Calibri"/>
                          <a:sym typeface="Calibri"/>
                        </a:rPr>
                        <a:t>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 sz="800">
                          <a:solidFill>
                            <a:schemeClr val="dk1"/>
                          </a:solidFill>
                          <a:latin typeface="Calibri"/>
                          <a:ea typeface="Calibri"/>
                          <a:cs typeface="Calibri"/>
                          <a:sym typeface="Calibri"/>
                        </a:rPr>
                        <a:t>},</a:t>
                      </a:r>
                    </a:p>
                    <a:p>
                      <a:pPr marL="0" lvl="0" indent="0" rtl="0">
                        <a:lnSpc>
                          <a:spcPct val="115000"/>
                        </a:lnSpc>
                        <a:spcBef>
                          <a:spcPts val="0"/>
                        </a:spcBef>
                        <a:spcAft>
                          <a:spcPts val="0"/>
                        </a:spcAft>
                        <a:buNone/>
                      </a:pPr>
                      <a:r>
                        <a:rPr lang="en-IN" sz="800">
                          <a:solidFill>
                            <a:schemeClr val="dk1"/>
                          </a:solidFill>
                          <a:latin typeface="Calibri"/>
                          <a:ea typeface="Calibri"/>
                          <a:cs typeface="Calibri"/>
                          <a:sym typeface="Calibri"/>
                        </a:rPr>
                        <a:t>wbgData.site =  {</a:t>
                      </a:r>
                    </a:p>
                    <a:p>
                      <a:pPr marL="0" lvl="0" indent="0" rtl="0">
                        <a:lnSpc>
                          <a:spcPct val="115000"/>
                        </a:lnSpc>
                        <a:spcBef>
                          <a:spcPts val="0"/>
                        </a:spcBef>
                        <a:spcAft>
                          <a:spcPts val="0"/>
                        </a:spcAft>
                        <a:buNone/>
                      </a:pPr>
                      <a:r>
                        <a:rPr lang="en-IN" sz="800">
                          <a:solidFill>
                            <a:schemeClr val="dk1"/>
                          </a:solidFill>
                          <a:latin typeface="Calibri"/>
                          <a:ea typeface="Calibri"/>
                          <a:cs typeface="Calibri"/>
                          <a:sym typeface="Calibri"/>
                        </a:rPr>
                        <a:t>        	siteInfo: {</a:t>
                      </a:r>
                    </a:p>
                    <a:p>
                      <a:pPr marL="0" lvl="0" indent="0" rtl="0">
                        <a:lnSpc>
                          <a:spcPct val="115000"/>
                        </a:lnSpc>
                        <a:spcBef>
                          <a:spcPts val="0"/>
                        </a:spcBef>
                        <a:spcAft>
                          <a:spcPts val="0"/>
                        </a:spcAft>
                        <a:buNone/>
                      </a:pPr>
                      <a:r>
                        <a:rPr lang="en-IN" sz="800">
                          <a:solidFill>
                            <a:schemeClr val="dk1"/>
                          </a:solidFill>
                          <a:latin typeface="Calibri"/>
                          <a:ea typeface="Calibri"/>
                          <a:cs typeface="Calibri"/>
                          <a:sym typeface="Calibri"/>
                        </a:rPr>
                        <a:t>            	siteSection: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1</a:t>
                      </a:r>
                      <a:r>
                        <a:rPr lang="en-US" sz="800" b="0" i="0" u="none" strike="noStrike" cap="none" baseline="30000">
                          <a:solidFill>
                            <a:schemeClr val="dk1"/>
                          </a:solidFill>
                          <a:latin typeface="Calibri"/>
                          <a:ea typeface="Calibri"/>
                          <a:cs typeface="Calibri"/>
                          <a:sym typeface="Calibri"/>
                        </a:rPr>
                        <a:t>st</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of site hierarchy (site section</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1)&gt;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subsectionP2: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2</a:t>
                      </a:r>
                      <a:r>
                        <a:rPr lang="en-US" sz="800" b="0" i="0" u="none" strike="noStrike" cap="none" baseline="30000">
                          <a:solidFill>
                            <a:schemeClr val="dk1"/>
                          </a:solidFill>
                          <a:latin typeface="Calibri"/>
                          <a:ea typeface="Calibri"/>
                          <a:cs typeface="Calibri"/>
                          <a:sym typeface="Calibri"/>
                        </a:rPr>
                        <a:t>nd</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of site hierarchy (site section</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2)&gt;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a:solidFill>
                            <a:schemeClr val="dk1"/>
                          </a:solidFill>
                          <a:latin typeface="Calibri"/>
                          <a:ea typeface="Calibri"/>
                          <a:cs typeface="Calibri"/>
                          <a:sym typeface="Calibri"/>
                        </a:rPr>
                        <a:t>                                        </a:t>
                      </a:r>
                      <a:r>
                        <a:rPr lang="en-IN" sz="800" baseline="0">
                          <a:solidFill>
                            <a:schemeClr val="dk1"/>
                          </a:solidFill>
                          <a:latin typeface="Calibri"/>
                          <a:ea typeface="Calibri"/>
                          <a:cs typeface="Calibri"/>
                          <a:sym typeface="Calibri"/>
                        </a:rPr>
                        <a:t> subsectionP3: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3</a:t>
                      </a:r>
                      <a:r>
                        <a:rPr lang="en-US" sz="800" b="0" i="0" u="none" strike="noStrike" cap="none" baseline="30000">
                          <a:solidFill>
                            <a:schemeClr val="dk1"/>
                          </a:solidFill>
                          <a:latin typeface="Calibri"/>
                          <a:ea typeface="Calibri"/>
                          <a:cs typeface="Calibri"/>
                          <a:sym typeface="Calibri"/>
                        </a:rPr>
                        <a:t>rd</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of site hierarchy (site section</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3)&gt;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baseline="0">
                          <a:solidFill>
                            <a:schemeClr val="dk1"/>
                          </a:solidFill>
                          <a:latin typeface="Calibri"/>
                          <a:ea typeface="Calibri"/>
                          <a:cs typeface="Calibri"/>
                          <a:sym typeface="Calibri"/>
                        </a:rPr>
                        <a:t>                                         subsectionP4: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4</a:t>
                      </a:r>
                      <a:r>
                        <a:rPr lang="en-US" sz="800" b="0" i="0" u="none" strike="noStrike" cap="none" baseline="30000">
                          <a:solidFill>
                            <a:schemeClr val="dk1"/>
                          </a:solidFill>
                          <a:latin typeface="Calibri"/>
                          <a:ea typeface="Calibri"/>
                          <a:cs typeface="Calibri"/>
                          <a:sym typeface="Calibri"/>
                        </a:rPr>
                        <a:t>th</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of site hierarchy (site section</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4)&gt;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baseline="0">
                          <a:solidFill>
                            <a:schemeClr val="dk1"/>
                          </a:solidFill>
                          <a:latin typeface="Calibri"/>
                          <a:ea typeface="Calibri"/>
                          <a:cs typeface="Calibri"/>
                          <a:sym typeface="Calibri"/>
                        </a:rPr>
                        <a:t>                                         subsectionP5: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5</a:t>
                      </a:r>
                      <a:r>
                        <a:rPr lang="en-US" sz="800" b="0" i="0" u="none" strike="noStrike" cap="none" baseline="30000">
                          <a:solidFill>
                            <a:schemeClr val="dk1"/>
                          </a:solidFill>
                          <a:latin typeface="Calibri"/>
                          <a:ea typeface="Calibri"/>
                          <a:cs typeface="Calibri"/>
                          <a:sym typeface="Calibri"/>
                        </a:rPr>
                        <a:t>th</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of site hierarchy (site section</a:t>
                      </a:r>
                      <a:r>
                        <a:rPr lang="en-US" sz="800" b="0" i="0" u="none" strike="noStrike" cap="none" baseline="0">
                          <a:solidFill>
                            <a:schemeClr val="dk1"/>
                          </a:solidFill>
                          <a:latin typeface="Calibri"/>
                          <a:ea typeface="Calibri"/>
                          <a:cs typeface="Calibri"/>
                          <a:sym typeface="Calibri"/>
                        </a:rPr>
                        <a:t> </a:t>
                      </a:r>
                      <a:r>
                        <a:rPr lang="en-US" sz="800" b="0" i="0" u="none" strike="noStrike" cap="none">
                          <a:solidFill>
                            <a:schemeClr val="dk1"/>
                          </a:solidFill>
                          <a:latin typeface="Calibri"/>
                          <a:ea typeface="Calibri"/>
                          <a:cs typeface="Calibri"/>
                          <a:sym typeface="Calibri"/>
                        </a:rPr>
                        <a:t>level 5)&gt;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baseline="0">
                          <a:solidFill>
                            <a:schemeClr val="dk1"/>
                          </a:solidFill>
                          <a:latin typeface="Calibri"/>
                          <a:ea typeface="Calibri"/>
                          <a:cs typeface="Calibri"/>
                          <a:sym typeface="Calibri"/>
                        </a:rPr>
                        <a:t>                                         siteCountry: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full country name that the page is related to&gt;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baseline="0">
                          <a:solidFill>
                            <a:schemeClr val="dk1"/>
                          </a:solidFill>
                          <a:latin typeface="Calibri"/>
                          <a:ea typeface="Calibri"/>
                          <a:cs typeface="Calibri"/>
                          <a:sym typeface="Calibri"/>
                        </a:rPr>
                        <a:t>                                         siteRegion:  </a:t>
                      </a:r>
                      <a:r>
                        <a:rPr lang="en" sz="800" b="0" i="0" u="none" strike="noStrike" cap="none">
                          <a:solidFill>
                            <a:schemeClr val="dk1"/>
                          </a:solidFill>
                          <a:latin typeface="Calibri"/>
                          <a:ea typeface="Calibri"/>
                          <a:cs typeface="Calibri"/>
                          <a:sym typeface="Calibri"/>
                        </a:rPr>
                        <a:t>"&lt;</a:t>
                      </a:r>
                      <a:r>
                        <a:rPr lang="en-US" sz="800" b="0" i="0" u="none" strike="noStrike" cap="none">
                          <a:solidFill>
                            <a:schemeClr val="dk1"/>
                          </a:solidFill>
                          <a:latin typeface="Calibri"/>
                          <a:ea typeface="Calibri"/>
                          <a:cs typeface="Calibri"/>
                          <a:sym typeface="Calibri"/>
                        </a:rPr>
                        <a:t>region that the page is associated with,</a:t>
                      </a:r>
                      <a:r>
                        <a:rPr lang="en-US" sz="800" b="0" i="0" u="none" strike="noStrike" cap="none" baseline="0">
                          <a:solidFill>
                            <a:schemeClr val="dk1"/>
                          </a:solidFill>
                          <a:latin typeface="Calibri"/>
                          <a:ea typeface="Calibri"/>
                          <a:cs typeface="Calibri"/>
                          <a:sym typeface="Calibri"/>
                        </a:rPr>
                        <a:t> like </a:t>
                      </a:r>
                      <a:r>
                        <a:rPr lang="en-US" sz="800" b="0" i="0" u="none" strike="noStrike" cap="none" baseline="0" err="1">
                          <a:solidFill>
                            <a:schemeClr val="dk1"/>
                          </a:solidFill>
                          <a:latin typeface="Calibri"/>
                          <a:ea typeface="Calibri"/>
                          <a:cs typeface="Calibri"/>
                          <a:sym typeface="Calibri"/>
                        </a:rPr>
                        <a:t>afr</a:t>
                      </a:r>
                      <a:r>
                        <a:rPr lang="en-US" sz="800" b="0" i="0" u="none" strike="noStrike" cap="none" baseline="0">
                          <a:solidFill>
                            <a:schemeClr val="dk1"/>
                          </a:solidFill>
                          <a:latin typeface="Calibri"/>
                          <a:ea typeface="Calibri"/>
                          <a:cs typeface="Calibri"/>
                          <a:sym typeface="Calibri"/>
                        </a:rPr>
                        <a:t>, lac etc.</a:t>
                      </a:r>
                      <a:r>
                        <a:rPr lang="en-US" sz="800" b="0" i="0" u="none" strike="noStrike" cap="none">
                          <a:solidFill>
                            <a:schemeClr val="dk1"/>
                          </a:solidFill>
                          <a:latin typeface="Calibri"/>
                          <a:ea typeface="Calibri"/>
                          <a:cs typeface="Calibri"/>
                          <a:sym typeface="Calibri"/>
                        </a:rPr>
                        <a:t>&gt;</a:t>
                      </a:r>
                      <a:r>
                        <a:rPr lang="en" sz="800" b="0" i="0" u="none" strike="noStrike" cap="none">
                          <a:solidFill>
                            <a:schemeClr val="dk1"/>
                          </a:solidFill>
                          <a:latin typeface="Calibri"/>
                          <a:ea typeface="Calibri"/>
                          <a:cs typeface="Calibri"/>
                          <a:sym typeface="Calibri"/>
                        </a:rPr>
                        <a:t>",</a:t>
                      </a:r>
                      <a:br>
                        <a:rPr lang="en" sz="800" b="0" i="0" u="none" strike="noStrike" cap="none">
                          <a:solidFill>
                            <a:schemeClr val="dk1"/>
                          </a:solidFill>
                          <a:latin typeface="Calibri"/>
                          <a:ea typeface="Calibri"/>
                          <a:cs typeface="Calibri"/>
                          <a:sym typeface="Calibri"/>
                        </a:rPr>
                      </a:br>
                      <a:r>
                        <a:rPr lang="en-IN" sz="800" baseline="0">
                          <a:solidFill>
                            <a:schemeClr val="dk1"/>
                          </a:solidFill>
                          <a:latin typeface="Calibri"/>
                          <a:ea typeface="Calibri"/>
                          <a:cs typeface="Calibri"/>
                          <a:sym typeface="Calibri"/>
                        </a:rPr>
                        <a:t>                                         </a:t>
                      </a:r>
                      <a:r>
                        <a:rPr lang="en-IN" sz="800" baseline="0">
                          <a:solidFill>
                            <a:schemeClr val="tx1"/>
                          </a:solidFill>
                          <a:latin typeface="Calibri"/>
                          <a:ea typeface="Calibri"/>
                          <a:cs typeface="Calibri"/>
                          <a:sym typeface="Calibri"/>
                        </a:rPr>
                        <a:t>userIpaddressType:  </a:t>
                      </a:r>
                      <a:r>
                        <a:rPr lang="en" sz="800" b="0" i="0" u="none" strike="noStrike" cap="none">
                          <a:solidFill>
                            <a:schemeClr val="tx1"/>
                          </a:solidFill>
                          <a:latin typeface="Calibri"/>
                          <a:ea typeface="Calibri"/>
                          <a:cs typeface="Calibri"/>
                          <a:sym typeface="Calibri"/>
                        </a:rPr>
                        <a:t>"&lt;</a:t>
                      </a:r>
                      <a:r>
                        <a:rPr lang="en-US" sz="800" b="0" i="0" u="none" strike="noStrike" cap="none">
                          <a:solidFill>
                            <a:schemeClr val="tx1"/>
                          </a:solidFill>
                          <a:latin typeface="Calibri"/>
                          <a:ea typeface="Calibri"/>
                          <a:cs typeface="Calibri"/>
                          <a:sym typeface="Calibri"/>
                        </a:rPr>
                        <a:t>visitor’s ip address&gt;</a:t>
                      </a:r>
                      <a:r>
                        <a:rPr lang="en" sz="800" b="0" i="0" u="none" strike="noStrike" cap="none">
                          <a:solidFill>
                            <a:schemeClr val="tx1"/>
                          </a:solidFill>
                          <a:latin typeface="Calibri"/>
                          <a:ea typeface="Calibri"/>
                          <a:cs typeface="Calibri"/>
                          <a:sym typeface="Calibri"/>
                        </a:rPr>
                        <a:t>",</a:t>
                      </a:r>
                      <a:br>
                        <a:rPr lang="en" sz="800" b="0" i="0" u="none" strike="noStrike" cap="none">
                          <a:solidFill>
                            <a:schemeClr val="tx1"/>
                          </a:solidFill>
                          <a:latin typeface="Calibri"/>
                          <a:ea typeface="Calibri"/>
                          <a:cs typeface="Calibri"/>
                          <a:sym typeface="Calibri"/>
                        </a:rPr>
                      </a:br>
                      <a:r>
                        <a:rPr lang="en-IN" sz="800">
                          <a:solidFill>
                            <a:schemeClr val="dk1"/>
                          </a:solidFill>
                          <a:latin typeface="Calibri"/>
                          <a:ea typeface="Calibri"/>
                          <a:cs typeface="Calibri"/>
                          <a:sym typeface="Calibri"/>
                        </a:rPr>
                        <a:t>                                         </a:t>
                      </a:r>
                      <a:r>
                        <a:rPr lang="en-IN" sz="800" b="0" i="0" u="none" strike="noStrike" cap="none" baseline="0">
                          <a:solidFill>
                            <a:schemeClr val="dk1"/>
                          </a:solidFill>
                          <a:latin typeface="Calibri"/>
                          <a:ea typeface="Calibri"/>
                          <a:cs typeface="Calibri"/>
                          <a:sym typeface="Calibri"/>
                        </a:rPr>
                        <a:t>siteLanguage: “&lt;language of the site like en, es etc.&gt;",</a:t>
                      </a:r>
                    </a:p>
                    <a:p>
                      <a:pPr marL="0" lvl="0" indent="0" rtl="0">
                        <a:lnSpc>
                          <a:spcPct val="115000"/>
                        </a:lnSpc>
                        <a:spcBef>
                          <a:spcPts val="0"/>
                        </a:spcBef>
                        <a:spcAft>
                          <a:spcPts val="0"/>
                        </a:spcAft>
                        <a:buNone/>
                      </a:pPr>
                      <a:r>
                        <a:rPr lang="en-IN" sz="800" b="0" i="0" u="none" strike="noStrike" cap="none" baseline="0">
                          <a:solidFill>
                            <a:schemeClr val="dk1"/>
                          </a:solidFill>
                          <a:latin typeface="Calibri"/>
                          <a:ea typeface="Calibri"/>
                          <a:cs typeface="Calibri"/>
                          <a:sym typeface="Calibri"/>
                        </a:rPr>
                        <a:t>            	siteType: “&lt;Application or Site Section (or site’s sub-domain) like Main, Intranet etc.&gt;",</a:t>
                      </a:r>
                    </a:p>
                    <a:p>
                      <a:pPr marL="0" lvl="0" indent="0" rtl="0">
                        <a:lnSpc>
                          <a:spcPct val="115000"/>
                        </a:lnSpc>
                        <a:spcBef>
                          <a:spcPts val="0"/>
                        </a:spcBef>
                        <a:spcAft>
                          <a:spcPts val="0"/>
                        </a:spcAft>
                        <a:buNone/>
                      </a:pPr>
                      <a:r>
                        <a:rPr lang="en-IN" sz="800" b="0" i="0" u="none" strike="noStrike" cap="none" baseline="0">
                          <a:solidFill>
                            <a:schemeClr val="dk1"/>
                          </a:solidFill>
                          <a:latin typeface="Calibri"/>
                          <a:ea typeface="Calibri"/>
                          <a:cs typeface="Calibri"/>
                          <a:sym typeface="Calibri"/>
                        </a:rPr>
                        <a:t>            	siteEnv: "&lt;environment of site, like qa, sta, prod&gt;" </a:t>
                      </a:r>
                    </a:p>
                    <a:p>
                      <a:pPr marL="0" lvl="0" indent="0" rtl="0">
                        <a:lnSpc>
                          <a:spcPct val="115000"/>
                        </a:lnSpc>
                        <a:spcBef>
                          <a:spcPts val="0"/>
                        </a:spcBef>
                        <a:spcAft>
                          <a:spcPts val="0"/>
                        </a:spcAft>
                        <a:buNone/>
                      </a:pPr>
                      <a:r>
                        <a:rPr lang="en-IN" sz="800">
                          <a:solidFill>
                            <a:schemeClr val="dk1"/>
                          </a:solidFill>
                          <a:latin typeface="Calibri"/>
                          <a:ea typeface="Calibri"/>
                          <a:cs typeface="Calibri"/>
                          <a:sym typeface="Calibri"/>
                        </a:rPr>
                        <a:t>        	}</a:t>
                      </a:r>
                      <a:endParaRPr lang="en"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a:t>
                      </a:r>
                      <a:endParaRPr sz="8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p>
                    <a:p>
                      <a:pPr marL="0" lvl="0" indent="0" rtl="0">
                        <a:lnSpc>
                          <a:spcPct val="115000"/>
                        </a:lnSpc>
                        <a:spcBef>
                          <a:spcPts val="0"/>
                        </a:spcBef>
                        <a:spcAft>
                          <a:spcPts val="0"/>
                        </a:spcAft>
                        <a:buNone/>
                      </a:pPr>
                      <a:r>
                        <a:rPr lang="en"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5" name="Shape 120"/>
          <p:cNvSpPr/>
          <p:nvPr/>
        </p:nvSpPr>
        <p:spPr>
          <a:xfrm>
            <a:off x="69725" y="689650"/>
            <a:ext cx="2391300" cy="481500"/>
          </a:xfrm>
          <a:prstGeom prst="wedgeRectCallout">
            <a:avLst>
              <a:gd name="adj1" fmla="val 48623"/>
              <a:gd name="adj2" fmla="val 863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In addition to the mandatory values on slide 6, populate these additional data layer elements for Internal websites.</a:t>
            </a:r>
            <a:endParaRPr sz="800"/>
          </a:p>
        </p:txBody>
      </p:sp>
      <p:sp>
        <p:nvSpPr>
          <p:cNvPr id="2" name="Slide Number Placeholder 1">
            <a:extLst>
              <a:ext uri="{FF2B5EF4-FFF2-40B4-BE49-F238E27FC236}">
                <a16:creationId xmlns:a16="http://schemas.microsoft.com/office/drawing/2014/main" id="{8F4381D6-B0AF-42FA-B3CB-640A60508DA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7" name="Callout: Line with Accent Bar 6">
            <a:extLst>
              <a:ext uri="{FF2B5EF4-FFF2-40B4-BE49-F238E27FC236}">
                <a16:creationId xmlns:a16="http://schemas.microsoft.com/office/drawing/2014/main" id="{BA06ACF7-C7F7-4EF0-BEE5-AF0704920F39}"/>
              </a:ext>
            </a:extLst>
          </p:cNvPr>
          <p:cNvSpPr/>
          <p:nvPr/>
        </p:nvSpPr>
        <p:spPr>
          <a:xfrm>
            <a:off x="7256420" y="2884196"/>
            <a:ext cx="1589145" cy="703943"/>
          </a:xfrm>
          <a:prstGeom prst="accentCallout1">
            <a:avLst>
              <a:gd name="adj1" fmla="val 18750"/>
              <a:gd name="adj2" fmla="val -8333"/>
              <a:gd name="adj3" fmla="val 113531"/>
              <a:gd name="adj4" fmla="val -75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Country and Regional values are very important to set for pages associated with countries </a:t>
            </a:r>
          </a:p>
        </p:txBody>
      </p:sp>
      <p:sp>
        <p:nvSpPr>
          <p:cNvPr id="8" name="Callout: Line with Accent Bar 7">
            <a:extLst>
              <a:ext uri="{FF2B5EF4-FFF2-40B4-BE49-F238E27FC236}">
                <a16:creationId xmlns:a16="http://schemas.microsoft.com/office/drawing/2014/main" id="{38DAF140-B88A-460F-841B-CEEAE2B8D22E}"/>
              </a:ext>
            </a:extLst>
          </p:cNvPr>
          <p:cNvSpPr/>
          <p:nvPr/>
        </p:nvSpPr>
        <p:spPr>
          <a:xfrm>
            <a:off x="7482631" y="1355106"/>
            <a:ext cx="1589145" cy="703943"/>
          </a:xfrm>
          <a:prstGeom prst="accentCallout1">
            <a:avLst>
              <a:gd name="adj1" fmla="val 18750"/>
              <a:gd name="adj2" fmla="val -8333"/>
              <a:gd name="adj3" fmla="val 113531"/>
              <a:gd name="adj4" fmla="val -75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Topic tag are very important to set for pages associated with Topics </a:t>
            </a:r>
          </a:p>
        </p:txBody>
      </p:sp>
    </p:spTree>
    <p:extLst>
      <p:ext uri="{BB962C8B-B14F-4D97-AF65-F5344CB8AC3E}">
        <p14:creationId xmlns:p14="http://schemas.microsoft.com/office/powerpoint/2010/main" val="138607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56900" y="-10775"/>
            <a:ext cx="8520600" cy="3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Data Layer </a:t>
            </a:r>
            <a:endParaRPr sz="1800" dirty="0"/>
          </a:p>
        </p:txBody>
      </p:sp>
      <p:graphicFrame>
        <p:nvGraphicFramePr>
          <p:cNvPr id="119" name="Shape 119"/>
          <p:cNvGraphicFramePr/>
          <p:nvPr>
            <p:extLst>
              <p:ext uri="{D42A27DB-BD31-4B8C-83A1-F6EECF244321}">
                <p14:modId xmlns:p14="http://schemas.microsoft.com/office/powerpoint/2010/main" val="2950998043"/>
              </p:ext>
            </p:extLst>
          </p:nvPr>
        </p:nvGraphicFramePr>
        <p:xfrm>
          <a:off x="2511750" y="1341750"/>
          <a:ext cx="3729562" cy="2484979"/>
        </p:xfrm>
        <a:graphic>
          <a:graphicData uri="http://schemas.openxmlformats.org/drawingml/2006/table">
            <a:tbl>
              <a:tblPr>
                <a:noFill/>
                <a:tableStyleId>{6A86AD92-14BC-4949-BDB0-23C6F004AF17}</a:tableStyleId>
              </a:tblPr>
              <a:tblGrid>
                <a:gridCol w="3729562">
                  <a:extLst>
                    <a:ext uri="{9D8B030D-6E8A-4147-A177-3AD203B41FA5}">
                      <a16:colId xmlns:a16="http://schemas.microsoft.com/office/drawing/2014/main" val="20000"/>
                    </a:ext>
                  </a:extLst>
                </a:gridCol>
              </a:tblGrid>
              <a:tr h="1470825">
                <a:tc>
                  <a:txBody>
                    <a:bodyPr/>
                    <a:lstStyle/>
                    <a:p>
                      <a:pPr marL="0" lvl="0" indent="0" rtl="0">
                        <a:lnSpc>
                          <a:spcPct val="115000"/>
                        </a:lnSpc>
                        <a:spcBef>
                          <a:spcPts val="0"/>
                        </a:spcBef>
                        <a:spcAft>
                          <a:spcPts val="0"/>
                        </a:spcAft>
                        <a:buNone/>
                      </a:pPr>
                      <a:r>
                        <a:rPr lang="en-IN" sz="1100" dirty="0">
                          <a:solidFill>
                            <a:schemeClr val="dk1"/>
                          </a:solidFill>
                          <a:latin typeface="Calibri"/>
                          <a:ea typeface="Calibri"/>
                          <a:cs typeface="Calibri"/>
                        </a:rPr>
                        <a:t> </a:t>
                      </a:r>
                      <a:r>
                        <a:rPr lang="en-IN" sz="1100" dirty="0" err="1">
                          <a:solidFill>
                            <a:schemeClr val="dk1"/>
                          </a:solidFill>
                          <a:latin typeface="Calibri"/>
                          <a:ea typeface="Calibri"/>
                          <a:cs typeface="Calibri"/>
                          <a:sym typeface="Calibri"/>
                        </a:rPr>
                        <a:t>wbgData.intrant</a:t>
                      </a:r>
                      <a:r>
                        <a:rPr lang="en-IN" sz="1100" dirty="0">
                          <a:solidFill>
                            <a:schemeClr val="dk1"/>
                          </a:solidFill>
                          <a:latin typeface="Calibri"/>
                          <a:ea typeface="Calibri"/>
                          <a:cs typeface="Calibri"/>
                          <a:sym typeface="Calibri"/>
                        </a:rPr>
                        <a:t> = {</a:t>
                      </a:r>
                    </a:p>
                    <a:p>
                      <a:pPr marL="0" lvl="0" indent="0" rtl="0">
                        <a:lnSpc>
                          <a:spcPct val="115000"/>
                        </a:lnSpc>
                        <a:spcBef>
                          <a:spcPts val="0"/>
                        </a:spcBef>
                        <a:spcAft>
                          <a:spcPts val="0"/>
                        </a:spcAft>
                        <a:buNone/>
                      </a:pPr>
                      <a:r>
                        <a:rPr lang="en-IN" sz="1100" dirty="0">
                          <a:solidFill>
                            <a:schemeClr val="dk1"/>
                          </a:solidFill>
                          <a:latin typeface="Calibri"/>
                          <a:ea typeface="Calibri"/>
                          <a:cs typeface="Calibri"/>
                        </a:rPr>
                        <a:t>       </a:t>
                      </a:r>
                      <a:r>
                        <a:rPr lang="en-IN" sz="1100" dirty="0">
                          <a:solidFill>
                            <a:schemeClr val="dk1"/>
                          </a:solidFill>
                          <a:latin typeface="Calibri"/>
                          <a:ea typeface="Calibri"/>
                          <a:cs typeface="Calibri"/>
                          <a:sym typeface="Calibri"/>
                        </a:rPr>
                        <a:t> 	</a:t>
                      </a:r>
                      <a:r>
                        <a:rPr lang="en-IN" sz="1100" b="0" i="0" u="none" strike="noStrike" cap="none" dirty="0" err="1">
                          <a:solidFill>
                            <a:schemeClr val="dk1"/>
                          </a:solidFill>
                          <a:latin typeface="Calibri"/>
                          <a:ea typeface="Calibri"/>
                          <a:cs typeface="Calibri"/>
                          <a:sym typeface="Calibri"/>
                        </a:rPr>
                        <a:t>internalInfo</a:t>
                      </a:r>
                      <a:r>
                        <a:rPr lang="en-IN" sz="1100" b="0" i="0" u="none" strike="noStrike" cap="none" dirty="0">
                          <a:solidFill>
                            <a:schemeClr val="dk1"/>
                          </a:solidFill>
                          <a:latin typeface="Calibri"/>
                          <a:ea typeface="Calibri"/>
                          <a:cs typeface="Calibri"/>
                          <a:sym typeface="Calibri"/>
                        </a:rPr>
                        <a:t>: {</a:t>
                      </a:r>
                    </a:p>
                    <a:p>
                      <a:pPr marL="0" lvl="0" indent="0" rtl="0">
                        <a:lnSpc>
                          <a:spcPct val="115000"/>
                        </a:lnSpc>
                        <a:spcBef>
                          <a:spcPts val="0"/>
                        </a:spcBef>
                        <a:spcAft>
                          <a:spcPts val="0"/>
                        </a:spcAft>
                        <a:buNone/>
                      </a:pPr>
                      <a:r>
                        <a:rPr lang="en-IN" sz="1100" b="0" i="0" u="none" strike="noStrike" cap="none" dirty="0">
                          <a:solidFill>
                            <a:srgbClr val="FF0000"/>
                          </a:solidFill>
                          <a:latin typeface="Calibri"/>
                          <a:ea typeface="Calibri"/>
                          <a:cs typeface="Calibri"/>
                          <a:sym typeface="Calibri"/>
                        </a:rPr>
                        <a:t>         </a:t>
                      </a:r>
                      <a:r>
                        <a:rPr lang="en-IN" sz="1100" b="0" i="0" u="none" strike="noStrike" cap="none" dirty="0">
                          <a:solidFill>
                            <a:schemeClr val="tx1"/>
                          </a:solidFill>
                          <a:latin typeface="Calibri"/>
                          <a:ea typeface="Calibri"/>
                          <a:cs typeface="Calibri"/>
                          <a:sym typeface="Calibri"/>
                        </a:rPr>
                        <a:t>   </a:t>
                      </a:r>
                      <a:r>
                        <a:rPr lang="en-IN" sz="1100" b="0" i="0" u="none" strike="noStrike" cap="none" dirty="0">
                          <a:solidFill>
                            <a:srgbClr val="FF0000"/>
                          </a:solidFill>
                          <a:latin typeface="Calibri"/>
                          <a:ea typeface="Calibri"/>
                          <a:cs typeface="Calibri"/>
                          <a:sym typeface="Calibri"/>
                        </a:rPr>
                        <a:t>	</a:t>
                      </a:r>
                      <a:r>
                        <a:rPr lang="en-IN" sz="1100" b="0" i="0" u="none" strike="noStrike" cap="none" dirty="0" err="1">
                          <a:solidFill>
                            <a:srgbClr val="FF0000"/>
                          </a:solidFill>
                          <a:latin typeface="Calibri"/>
                          <a:ea typeface="Calibri"/>
                          <a:cs typeface="Calibri"/>
                          <a:sym typeface="Calibri"/>
                        </a:rPr>
                        <a:t>intJobTitle</a:t>
                      </a:r>
                      <a:r>
                        <a:rPr lang="en-IN" sz="1100" b="0" i="0" u="none" strike="noStrike" cap="none" dirty="0">
                          <a:solidFill>
                            <a:srgbClr val="FF0000"/>
                          </a:solidFill>
                          <a:latin typeface="Calibri"/>
                          <a:ea typeface="Calibri"/>
                          <a:cs typeface="Calibri"/>
                          <a:sym typeface="Calibri"/>
                        </a:rPr>
                        <a:t>:</a:t>
                      </a:r>
                      <a:r>
                        <a:rPr lang="en-IN" sz="1100" b="0" i="0" u="none" strike="noStrike" cap="none" dirty="0">
                          <a:solidFill>
                            <a:schemeClr val="tx1"/>
                          </a:solidFill>
                          <a:latin typeface="Calibri"/>
                          <a:ea typeface="Calibri"/>
                          <a:cs typeface="Calibri"/>
                          <a:sym typeface="Calibri"/>
                        </a:rPr>
                        <a:t> "&lt;job title&gt;",</a:t>
                      </a:r>
                    </a:p>
                    <a:p>
                      <a:pPr marL="0" lvl="0" indent="0" rtl="0">
                        <a:lnSpc>
                          <a:spcPct val="115000"/>
                        </a:lnSpc>
                        <a:spcBef>
                          <a:spcPts val="0"/>
                        </a:spcBef>
                        <a:spcAft>
                          <a:spcPts val="0"/>
                        </a:spcAft>
                        <a:buNone/>
                      </a:pPr>
                      <a:r>
                        <a:rPr lang="en-IN" sz="1100" b="0" i="0" u="none" strike="noStrike" cap="none" dirty="0">
                          <a:solidFill>
                            <a:schemeClr val="tx1"/>
                          </a:solidFill>
                          <a:latin typeface="Calibri"/>
                          <a:ea typeface="Calibri"/>
                          <a:cs typeface="Calibri"/>
                          <a:sym typeface="Calibri"/>
                        </a:rPr>
                        <a:t>           </a:t>
                      </a:r>
                      <a:r>
                        <a:rPr lang="en-IN" sz="1100" b="0" i="0" u="none" strike="noStrike" cap="none" dirty="0">
                          <a:solidFill>
                            <a:srgbClr val="FF0000"/>
                          </a:solidFill>
                          <a:latin typeface="Calibri"/>
                          <a:ea typeface="Calibri"/>
                          <a:cs typeface="Calibri"/>
                          <a:sym typeface="Calibri"/>
                        </a:rPr>
                        <a:t> 	</a:t>
                      </a:r>
                      <a:r>
                        <a:rPr lang="en-IN" sz="1100" b="0" i="0" u="none" strike="noStrike" cap="none" dirty="0" err="1">
                          <a:solidFill>
                            <a:srgbClr val="FF0000"/>
                          </a:solidFill>
                          <a:latin typeface="Calibri"/>
                          <a:ea typeface="Calibri"/>
                          <a:cs typeface="Calibri"/>
                          <a:sym typeface="Calibri"/>
                        </a:rPr>
                        <a:t>intOrg</a:t>
                      </a:r>
                      <a:r>
                        <a:rPr lang="en-IN" sz="1100" b="0" i="0" u="none" strike="noStrike" cap="none" dirty="0">
                          <a:solidFill>
                            <a:srgbClr val="FF0000"/>
                          </a:solidFill>
                          <a:latin typeface="Calibri"/>
                          <a:ea typeface="Calibri"/>
                          <a:cs typeface="Calibri"/>
                          <a:sym typeface="Calibri"/>
                        </a:rPr>
                        <a:t>: </a:t>
                      </a:r>
                      <a:r>
                        <a:rPr lang="en-IN" sz="1100" b="0" i="0" u="none" strike="noStrike" cap="none" dirty="0">
                          <a:solidFill>
                            <a:schemeClr val="tx1"/>
                          </a:solidFill>
                          <a:latin typeface="Calibri"/>
                          <a:ea typeface="Calibri"/>
                          <a:cs typeface="Calibri"/>
                          <a:sym typeface="Calibri"/>
                        </a:rPr>
                        <a:t>"&lt;organization or agency &gt;",</a:t>
                      </a:r>
                    </a:p>
                    <a:p>
                      <a:pPr marL="0" lvl="0" indent="0" rtl="0">
                        <a:lnSpc>
                          <a:spcPct val="115000"/>
                        </a:lnSpc>
                        <a:spcBef>
                          <a:spcPts val="0"/>
                        </a:spcBef>
                        <a:spcAft>
                          <a:spcPts val="0"/>
                        </a:spcAft>
                        <a:buNone/>
                      </a:pPr>
                      <a:r>
                        <a:rPr lang="en-IN" sz="1100" b="0" i="0" u="none" strike="noStrike" cap="none" dirty="0">
                          <a:solidFill>
                            <a:schemeClr val="tx1"/>
                          </a:solidFill>
                          <a:latin typeface="Calibri"/>
                          <a:ea typeface="Calibri"/>
                          <a:cs typeface="Calibri"/>
                          <a:sym typeface="Calibri"/>
                        </a:rPr>
                        <a:t>            </a:t>
                      </a:r>
                      <a:r>
                        <a:rPr lang="en-IN" sz="1100" b="0" i="0" u="none" strike="noStrike" cap="none" dirty="0">
                          <a:solidFill>
                            <a:srgbClr val="FF0000"/>
                          </a:solidFill>
                          <a:latin typeface="Calibri"/>
                          <a:ea typeface="Calibri"/>
                          <a:cs typeface="Calibri"/>
                          <a:sym typeface="Calibri"/>
                        </a:rPr>
                        <a:t>	</a:t>
                      </a:r>
                      <a:r>
                        <a:rPr lang="en-IN" sz="1100" b="0" i="0" u="none" strike="noStrike" cap="none" dirty="0" err="1">
                          <a:solidFill>
                            <a:srgbClr val="FF0000"/>
                          </a:solidFill>
                          <a:latin typeface="Calibri"/>
                          <a:ea typeface="Calibri"/>
                          <a:cs typeface="Calibri"/>
                          <a:sym typeface="Calibri"/>
                        </a:rPr>
                        <a:t>intCorpDept</a:t>
                      </a:r>
                      <a:r>
                        <a:rPr lang="en-IN" sz="1100" b="0" i="0" u="none" strike="noStrike" cap="none" dirty="0">
                          <a:solidFill>
                            <a:srgbClr val="FF0000"/>
                          </a:solidFill>
                          <a:latin typeface="Calibri"/>
                          <a:ea typeface="Calibri"/>
                          <a:cs typeface="Calibri"/>
                          <a:sym typeface="Calibri"/>
                        </a:rPr>
                        <a:t>:</a:t>
                      </a:r>
                      <a:r>
                        <a:rPr lang="en-IN" sz="1100" b="0" i="0" u="none" strike="noStrike" cap="none" dirty="0">
                          <a:solidFill>
                            <a:schemeClr val="tx1"/>
                          </a:solidFill>
                          <a:latin typeface="Calibri"/>
                          <a:ea typeface="Calibri"/>
                          <a:cs typeface="Calibri"/>
                          <a:sym typeface="Calibri"/>
                        </a:rPr>
                        <a:t> "&lt;visitor’s department&gt;",</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N" sz="1100" b="0" i="0" u="none" strike="noStrike" cap="none" dirty="0">
                          <a:solidFill>
                            <a:schemeClr val="tx1"/>
                          </a:solidFill>
                          <a:latin typeface="Calibri"/>
                          <a:ea typeface="Calibri"/>
                          <a:cs typeface="Calibri"/>
                          <a:sym typeface="Calibri"/>
                        </a:rPr>
                        <a:t>            </a:t>
                      </a:r>
                      <a:r>
                        <a:rPr lang="en-IN" sz="1100" b="0" i="0" u="none" strike="noStrike" cap="none" dirty="0">
                          <a:solidFill>
                            <a:srgbClr val="FF0000"/>
                          </a:solidFill>
                          <a:latin typeface="Calibri"/>
                          <a:ea typeface="Calibri"/>
                          <a:cs typeface="Calibri"/>
                          <a:sym typeface="Calibri"/>
                        </a:rPr>
                        <a:t>	</a:t>
                      </a:r>
                      <a:r>
                        <a:rPr lang="en-IN" sz="1100" b="0" i="0" u="none" strike="noStrike" cap="none" dirty="0" err="1">
                          <a:solidFill>
                            <a:srgbClr val="FF0000"/>
                          </a:solidFill>
                          <a:latin typeface="Calibri"/>
                          <a:ea typeface="Calibri"/>
                          <a:cs typeface="Calibri"/>
                          <a:sym typeface="Calibri"/>
                        </a:rPr>
                        <a:t>intVPUnit</a:t>
                      </a:r>
                      <a:r>
                        <a:rPr lang="en-IN" sz="1100" b="0" i="0" u="none" strike="noStrike" cap="none" dirty="0">
                          <a:solidFill>
                            <a:srgbClr val="FF0000"/>
                          </a:solidFill>
                          <a:latin typeface="Calibri"/>
                          <a:ea typeface="Calibri"/>
                          <a:cs typeface="Calibri"/>
                          <a:sym typeface="Calibri"/>
                        </a:rPr>
                        <a:t>: </a:t>
                      </a:r>
                      <a:r>
                        <a:rPr lang="en-IN" sz="1100" b="0" i="0" u="none" strike="noStrike" cap="none" dirty="0">
                          <a:solidFill>
                            <a:schemeClr val="tx1"/>
                          </a:solidFill>
                          <a:latin typeface="Calibri"/>
                          <a:ea typeface="Calibri"/>
                          <a:cs typeface="Calibri"/>
                          <a:sym typeface="Calibri"/>
                        </a:rPr>
                        <a:t>"&lt;visitor’s unit&gt;",</a:t>
                      </a:r>
                      <a:br>
                        <a:rPr lang="en-IN" sz="1100" b="0" i="0" u="none" strike="noStrike" cap="none" dirty="0">
                          <a:solidFill>
                            <a:srgbClr val="000000"/>
                          </a:solidFill>
                          <a:latin typeface="Calibri"/>
                          <a:ea typeface="Calibri"/>
                          <a:cs typeface="Calibri"/>
                          <a:sym typeface="Calibri"/>
                        </a:rPr>
                      </a:br>
                      <a:r>
                        <a:rPr lang="en-IN" sz="1100" b="0" i="0" u="none" strike="noStrike" cap="none" dirty="0">
                          <a:solidFill>
                            <a:schemeClr val="tx1"/>
                          </a:solidFill>
                          <a:latin typeface="Calibri"/>
                          <a:ea typeface="Calibri"/>
                          <a:cs typeface="Calibri"/>
                          <a:sym typeface="Calibri"/>
                        </a:rPr>
                        <a:t>                             </a:t>
                      </a:r>
                      <a:r>
                        <a:rPr lang="en-IN" sz="1100" b="0" i="0" u="none" strike="noStrike" cap="none" dirty="0" err="1">
                          <a:solidFill>
                            <a:schemeClr val="tx1"/>
                          </a:solidFill>
                          <a:latin typeface="Calibri"/>
                          <a:ea typeface="Calibri"/>
                          <a:cs typeface="Calibri"/>
                          <a:sym typeface="Calibri"/>
                        </a:rPr>
                        <a:t>intCoOrigin</a:t>
                      </a:r>
                      <a:r>
                        <a:rPr lang="en-IN" sz="1100" b="0" i="0" u="none" strike="noStrike" cap="none" dirty="0">
                          <a:solidFill>
                            <a:schemeClr val="tx1"/>
                          </a:solidFill>
                          <a:latin typeface="Calibri"/>
                          <a:ea typeface="Calibri"/>
                          <a:cs typeface="Calibri"/>
                          <a:sym typeface="Calibri"/>
                        </a:rPr>
                        <a:t>: "&lt; Country of office&gt;",</a:t>
                      </a:r>
                      <a:br>
                        <a:rPr lang="en-IN" sz="1100" b="0" i="0" u="none" strike="noStrike" cap="none" dirty="0">
                          <a:solidFill>
                            <a:srgbClr val="000000"/>
                          </a:solidFill>
                          <a:latin typeface="Calibri"/>
                          <a:ea typeface="Calibri"/>
                          <a:cs typeface="Calibri"/>
                          <a:sym typeface="Calibri"/>
                        </a:rPr>
                      </a:br>
                      <a:r>
                        <a:rPr lang="en-IN" sz="1100" b="0" i="0" u="none" strike="noStrike" cap="none" dirty="0">
                          <a:solidFill>
                            <a:schemeClr val="tx1"/>
                          </a:solidFill>
                          <a:latin typeface="Calibri"/>
                          <a:ea typeface="Calibri"/>
                          <a:cs typeface="Calibri"/>
                          <a:sym typeface="Calibri"/>
                        </a:rPr>
                        <a:t>                             </a:t>
                      </a:r>
                      <a:r>
                        <a:rPr lang="en-IN" sz="1100" b="0" i="0" u="none" strike="noStrike" cap="none" dirty="0" err="1">
                          <a:solidFill>
                            <a:srgbClr val="FF0000"/>
                          </a:solidFill>
                          <a:latin typeface="Calibri"/>
                          <a:ea typeface="Calibri"/>
                          <a:cs typeface="Calibri"/>
                          <a:sym typeface="Calibri"/>
                        </a:rPr>
                        <a:t>intOffLocation</a:t>
                      </a:r>
                      <a:r>
                        <a:rPr lang="en-IN" sz="1100" b="0" i="0" u="none" strike="noStrike" cap="none" dirty="0">
                          <a:solidFill>
                            <a:srgbClr val="FF0000"/>
                          </a:solidFill>
                          <a:latin typeface="Calibri"/>
                          <a:ea typeface="Calibri"/>
                          <a:cs typeface="Calibri"/>
                          <a:sym typeface="Calibri"/>
                        </a:rPr>
                        <a:t>: </a:t>
                      </a:r>
                      <a:r>
                        <a:rPr lang="en-IN" sz="1100" b="0" i="0" u="none" strike="noStrike" cap="none" dirty="0">
                          <a:solidFill>
                            <a:schemeClr val="tx1"/>
                          </a:solidFill>
                          <a:latin typeface="Calibri"/>
                          <a:ea typeface="Calibri"/>
                          <a:cs typeface="Calibri"/>
                          <a:sym typeface="Calibri"/>
                        </a:rPr>
                        <a:t>"&lt;Office location&gt;",</a:t>
                      </a:r>
                      <a:br>
                        <a:rPr lang="en-IN" sz="1100" b="0" i="0" u="none" strike="noStrike" cap="none" dirty="0">
                          <a:solidFill>
                            <a:srgbClr val="000000"/>
                          </a:solidFill>
                          <a:latin typeface="Calibri"/>
                          <a:ea typeface="Calibri"/>
                          <a:cs typeface="Calibri"/>
                          <a:sym typeface="Calibri"/>
                        </a:rPr>
                      </a:br>
                      <a:r>
                        <a:rPr lang="en-IN" sz="1100" b="0" i="0" u="none" strike="noStrike" cap="none" baseline="0" dirty="0">
                          <a:solidFill>
                            <a:schemeClr val="tx1"/>
                          </a:solidFill>
                          <a:latin typeface="Calibri"/>
                          <a:ea typeface="Calibri"/>
                          <a:cs typeface="Calibri"/>
                          <a:sym typeface="Calibri"/>
                        </a:rPr>
                        <a:t>                            </a:t>
                      </a:r>
                      <a:r>
                        <a:rPr lang="en-IN" sz="1100" b="0" i="0" u="none" strike="noStrike" cap="none" baseline="0" dirty="0">
                          <a:solidFill>
                            <a:srgbClr val="FF0000"/>
                          </a:solidFill>
                          <a:latin typeface="Calibri"/>
                          <a:ea typeface="Calibri"/>
                          <a:cs typeface="Calibri"/>
                          <a:sym typeface="Calibri"/>
                        </a:rPr>
                        <a:t> </a:t>
                      </a:r>
                      <a:r>
                        <a:rPr lang="en-IN" sz="1100" b="0" i="0" u="none" strike="noStrike" cap="none" baseline="0" dirty="0" err="1">
                          <a:solidFill>
                            <a:srgbClr val="FF0000"/>
                          </a:solidFill>
                          <a:latin typeface="Calibri"/>
                          <a:ea typeface="Calibri"/>
                          <a:cs typeface="Calibri"/>
                          <a:sym typeface="Calibri"/>
                        </a:rPr>
                        <a:t>intUid</a:t>
                      </a:r>
                      <a:r>
                        <a:rPr lang="en-IN" sz="1100" b="0" i="0" u="none" strike="noStrike" cap="none" baseline="0" dirty="0">
                          <a:solidFill>
                            <a:srgbClr val="FF0000"/>
                          </a:solidFill>
                          <a:latin typeface="Calibri"/>
                          <a:ea typeface="Calibri"/>
                          <a:cs typeface="Calibri"/>
                          <a:sym typeface="Calibri"/>
                        </a:rPr>
                        <a:t>: </a:t>
                      </a:r>
                      <a:r>
                        <a:rPr lang="en-IN" sz="1100" b="0" i="0" u="none" strike="noStrike" cap="none" dirty="0">
                          <a:solidFill>
                            <a:schemeClr val="tx1"/>
                          </a:solidFill>
                          <a:latin typeface="Calibri"/>
                          <a:ea typeface="Calibri"/>
                          <a:cs typeface="Calibri"/>
                          <a:sym typeface="Calibri"/>
                        </a:rPr>
                        <a:t>"&lt;UPI number&gt;"</a:t>
                      </a:r>
                      <a:r>
                        <a:rPr lang="en-IN" sz="1100" dirty="0">
                          <a:solidFill>
                            <a:schemeClr val="tx1"/>
                          </a:solidFill>
                          <a:latin typeface="Calibri"/>
                          <a:ea typeface="Calibri"/>
                          <a:cs typeface="Calibri"/>
                          <a:sym typeface="Calibri"/>
                        </a:rPr>
                        <a:t>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IN" sz="1100">
                          <a:solidFill>
                            <a:schemeClr val="tx1"/>
                          </a:solidFill>
                          <a:latin typeface="Calibri"/>
                          <a:ea typeface="Calibri"/>
                          <a:cs typeface="Calibri"/>
                          <a:sym typeface="Calibri"/>
                        </a:rPr>
                        <a:t>                                        </a:t>
                      </a:r>
                      <a:r>
                        <a:rPr lang="en-IN" sz="1100">
                          <a:solidFill>
                            <a:schemeClr val="dk1"/>
                          </a:solidFill>
                          <a:latin typeface="Calibri"/>
                          <a:ea typeface="Calibri"/>
                          <a:cs typeface="Calibri"/>
                          <a:sym typeface="Calibri"/>
                        </a:rPr>
                        <a:t> </a:t>
                      </a:r>
                    </a:p>
                    <a:p>
                      <a:pPr marL="0" lvl="0" indent="0" rtl="0">
                        <a:lnSpc>
                          <a:spcPct val="115000"/>
                        </a:lnSpc>
                        <a:spcBef>
                          <a:spcPts val="0"/>
                        </a:spcBef>
                        <a:spcAft>
                          <a:spcPts val="0"/>
                        </a:spcAft>
                        <a:buNone/>
                      </a:pPr>
                      <a:r>
                        <a:rPr lang="en-IN" sz="1100" dirty="0">
                          <a:solidFill>
                            <a:schemeClr val="dk1"/>
                          </a:solidFill>
                          <a:latin typeface="Calibri"/>
                          <a:ea typeface="Calibri"/>
                          <a:cs typeface="Calibri"/>
                        </a:rPr>
                        <a:t>       </a:t>
                      </a:r>
                      <a:r>
                        <a:rPr lang="en-IN"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120" name="Shape 120"/>
          <p:cNvSpPr/>
          <p:nvPr/>
        </p:nvSpPr>
        <p:spPr>
          <a:xfrm>
            <a:off x="120450" y="774375"/>
            <a:ext cx="2391300" cy="481500"/>
          </a:xfrm>
          <a:prstGeom prst="wedgeRectCallout">
            <a:avLst>
              <a:gd name="adj1" fmla="val 48623"/>
              <a:gd name="adj2" fmla="val 8639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t>A.6. </a:t>
            </a:r>
            <a:r>
              <a:rPr lang="en" sz="800" dirty="0"/>
              <a:t>In addition to the mandatory values on slide 6, populate these additional data layer elements for Internal websites.</a:t>
            </a:r>
            <a:endParaRPr sz="800" dirty="0"/>
          </a:p>
        </p:txBody>
      </p:sp>
      <p:sp>
        <p:nvSpPr>
          <p:cNvPr id="121" name="Shape 121"/>
          <p:cNvSpPr txBox="1">
            <a:spLocks noGrp="1"/>
          </p:cNvSpPr>
          <p:nvPr>
            <p:ph type="title"/>
          </p:nvPr>
        </p:nvSpPr>
        <p:spPr>
          <a:xfrm>
            <a:off x="256900" y="298400"/>
            <a:ext cx="8520600" cy="333600"/>
          </a:xfrm>
          <a:prstGeom prst="rect">
            <a:avLst/>
          </a:prstGeom>
        </p:spPr>
        <p:txBody>
          <a:bodyPr spcFirstLastPara="1" wrap="square" lIns="91425" tIns="91425" rIns="91425" bIns="91425" anchor="t" anchorCtr="0">
            <a:noAutofit/>
          </a:bodyPr>
          <a:lstStyle/>
          <a:p>
            <a:pPr lvl="0"/>
            <a:r>
              <a:rPr lang="en-US" sz="1200" dirty="0"/>
              <a:t>A. </a:t>
            </a:r>
            <a:r>
              <a:rPr lang="en" sz="1200" dirty="0"/>
              <a:t>Regular pages – </a:t>
            </a:r>
            <a:r>
              <a:rPr lang="en-US" sz="1200" dirty="0"/>
              <a:t>Additional for </a:t>
            </a:r>
            <a:r>
              <a:rPr lang="en" sz="1200" dirty="0"/>
              <a:t>Internal Site</a:t>
            </a:r>
            <a:endParaRPr sz="1200" dirty="0"/>
          </a:p>
        </p:txBody>
      </p:sp>
      <p:sp>
        <p:nvSpPr>
          <p:cNvPr id="2" name="Slide Number Placeholder 1">
            <a:extLst>
              <a:ext uri="{FF2B5EF4-FFF2-40B4-BE49-F238E27FC236}">
                <a16:creationId xmlns:a16="http://schemas.microsoft.com/office/drawing/2014/main" id="{786FDCBE-452A-4C5B-8417-A90411C953B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Callout: Line with Accent Bar 2">
            <a:extLst>
              <a:ext uri="{FF2B5EF4-FFF2-40B4-BE49-F238E27FC236}">
                <a16:creationId xmlns:a16="http://schemas.microsoft.com/office/drawing/2014/main" id="{2E826F30-D978-405D-8A77-009A8565745F}"/>
              </a:ext>
            </a:extLst>
          </p:cNvPr>
          <p:cNvSpPr/>
          <p:nvPr/>
        </p:nvSpPr>
        <p:spPr>
          <a:xfrm>
            <a:off x="6959769" y="1647370"/>
            <a:ext cx="1589145" cy="703943"/>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This information is key to get the correct count of unique visitors</a:t>
            </a:r>
          </a:p>
        </p:txBody>
      </p:sp>
    </p:spTree>
    <p:extLst>
      <p:ext uri="{BB962C8B-B14F-4D97-AF65-F5344CB8AC3E}">
        <p14:creationId xmlns:p14="http://schemas.microsoft.com/office/powerpoint/2010/main" val="32450979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511394F572643AB7E1F92A98B5BA4" ma:contentTypeVersion="5" ma:contentTypeDescription="Create a new document." ma:contentTypeScope="" ma:versionID="e008be3f77bec58b63b6b7a7445ebe46">
  <xsd:schema xmlns:xsd="http://www.w3.org/2001/XMLSchema" xmlns:xs="http://www.w3.org/2001/XMLSchema" xmlns:p="http://schemas.microsoft.com/office/2006/metadata/properties" xmlns:ns1="http://schemas.microsoft.com/sharepoint/v3" xmlns:ns2="9316dd93-71c1-47f4-a016-6abd88d6b2e8" targetNamespace="http://schemas.microsoft.com/office/2006/metadata/properties" ma:root="true" ma:fieldsID="8ba777dcdbb0d5cc2869caec404ea4d0" ns1:_="" ns2:_="">
    <xsd:import namespace="http://schemas.microsoft.com/sharepoint/v3"/>
    <xsd:import namespace="9316dd93-71c1-47f4-a016-6abd88d6b2e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16dd93-71c1-47f4-a016-6abd88d6b2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004F0-8C1F-48E2-B892-38DE721BC179}">
  <ds:schemaRefs>
    <ds:schemaRef ds:uri="9316dd93-71c1-47f4-a016-6abd88d6b2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8ECA74-ECDE-4C8A-9534-2D51F93D139B}">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C03F22F-A065-4736-BEFE-352C3D1E80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28</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Simple Light</vt:lpstr>
      <vt:lpstr>Adobe Analytics Technical Specification</vt:lpstr>
      <vt:lpstr>PowerPoint Presentation</vt:lpstr>
      <vt:lpstr>How it works? </vt:lpstr>
      <vt:lpstr>2. DTM Scripts (Dev/QA/Staging Environment)</vt:lpstr>
      <vt:lpstr>2. DTM Scripts (Dev/QA/Staging Environment) continued…</vt:lpstr>
      <vt:lpstr>3. Data Layer </vt:lpstr>
      <vt:lpstr>3. Data Layer </vt:lpstr>
      <vt:lpstr>3. Data Layer </vt:lpstr>
      <vt:lpstr>Data Layer </vt:lpstr>
      <vt:lpstr>3. Data Layer </vt:lpstr>
      <vt:lpstr>3. Data Layer </vt:lpstr>
      <vt:lpstr>4. Advanced tracking  </vt:lpstr>
      <vt:lpstr>3. Data Layer  </vt:lpstr>
      <vt:lpstr>3. Data Layer  </vt:lpstr>
      <vt:lpstr>4. Advanced tracking  </vt:lpstr>
      <vt:lpstr>4. Advanced tracking  </vt:lpstr>
      <vt:lpstr>4. Advanced tracking  </vt:lpstr>
      <vt:lpstr>4. Advanced tracking  </vt:lpstr>
      <vt:lpstr>4. Advanced tracking  </vt:lpstr>
      <vt:lpstr>4. Advanced tracking </vt:lpstr>
      <vt:lpstr>4. Advanced tracking </vt:lpstr>
      <vt:lpstr>5. Examples</vt:lpstr>
      <vt:lpstr>5. Examples</vt:lpstr>
      <vt:lpstr>5. Examples</vt:lpstr>
      <vt:lpstr>5. Examples</vt:lpstr>
      <vt:lpstr>5. Examples</vt:lpstr>
      <vt:lpstr>5. Examples</vt:lpstr>
      <vt:lpstr>END</vt:lpstr>
      <vt:lpstr>5.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Adobe Analytics Technical Specification</dc:title>
  <dc:creator>Jyotirmay Pandey</dc:creator>
  <cp:revision>73</cp:revision>
  <dcterms:modified xsi:type="dcterms:W3CDTF">2021-06-15T15:40:50Z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0x010100D79511394F572643AB7E1F92A98B5BA4</vt:lpwstr>
  </property>
</Properties>
</file>